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2" r:id="rId4"/>
  </p:sldMasterIdLst>
  <p:notesMasterIdLst>
    <p:notesMasterId r:id="rId33"/>
  </p:notesMasterIdLst>
  <p:handoutMasterIdLst>
    <p:handoutMasterId r:id="rId34"/>
  </p:handoutMasterIdLst>
  <p:sldIdLst>
    <p:sldId id="256" r:id="rId5"/>
    <p:sldId id="257" r:id="rId6"/>
    <p:sldId id="259" r:id="rId7"/>
    <p:sldId id="271" r:id="rId8"/>
    <p:sldId id="266" r:id="rId9"/>
    <p:sldId id="272" r:id="rId10"/>
    <p:sldId id="273" r:id="rId11"/>
    <p:sldId id="262" r:id="rId12"/>
    <p:sldId id="274" r:id="rId13"/>
    <p:sldId id="275" r:id="rId14"/>
    <p:sldId id="290" r:id="rId15"/>
    <p:sldId id="276" r:id="rId16"/>
    <p:sldId id="277" r:id="rId17"/>
    <p:sldId id="278" r:id="rId18"/>
    <p:sldId id="279" r:id="rId19"/>
    <p:sldId id="280" r:id="rId20"/>
    <p:sldId id="281" r:id="rId21"/>
    <p:sldId id="282" r:id="rId22"/>
    <p:sldId id="283" r:id="rId23"/>
    <p:sldId id="284" r:id="rId24"/>
    <p:sldId id="289" r:id="rId25"/>
    <p:sldId id="285" r:id="rId26"/>
    <p:sldId id="286" r:id="rId27"/>
    <p:sldId id="287" r:id="rId28"/>
    <p:sldId id="288" r:id="rId29"/>
    <p:sldId id="291" r:id="rId30"/>
    <p:sldId id="292" r:id="rId31"/>
    <p:sldId id="269"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dineni, Rahul" initials="RS" lastIdx="1" clrIdx="0">
    <p:extLst>
      <p:ext uri="{19B8F6BF-5375-455C-9EA6-DF929625EA0E}">
        <p15:presenceInfo xmlns:p15="http://schemas.microsoft.com/office/powerpoint/2012/main" userId="S::rxs230051@utdallas.edu::b073ffe7-8c0f-4f8a-bf61-ccc348689a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535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93A4D8-3F3E-4E5C-8503-20085D2630B6}" v="207" dt="2023-12-05T18:08:16.3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295" autoAdjust="0"/>
    <p:restoredTop sz="94598" autoAdjust="0"/>
  </p:normalViewPr>
  <p:slideViewPr>
    <p:cSldViewPr snapToGrid="0" showGuides="1">
      <p:cViewPr varScale="1">
        <p:scale>
          <a:sx n="86" d="100"/>
          <a:sy n="86" d="100"/>
        </p:scale>
        <p:origin x="778" y="58"/>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ikanth V.S" userId="bb26316dd4b50583" providerId="LiveId" clId="{6B93A4D8-3F3E-4E5C-8503-20085D2630B6}"/>
    <pc:docChg chg="undo custSel addSld modSld">
      <pc:chgData name="Srikanth V.S" userId="bb26316dd4b50583" providerId="LiveId" clId="{6B93A4D8-3F3E-4E5C-8503-20085D2630B6}" dt="2023-12-05T18:30:56.618" v="1488" actId="478"/>
      <pc:docMkLst>
        <pc:docMk/>
      </pc:docMkLst>
      <pc:sldChg chg="modSp mod">
        <pc:chgData name="Srikanth V.S" userId="bb26316dd4b50583" providerId="LiveId" clId="{6B93A4D8-3F3E-4E5C-8503-20085D2630B6}" dt="2023-12-05T04:37:51.441" v="601" actId="113"/>
        <pc:sldMkLst>
          <pc:docMk/>
          <pc:sldMk cId="3805164132" sldId="257"/>
        </pc:sldMkLst>
        <pc:spChg chg="mod">
          <ac:chgData name="Srikanth V.S" userId="bb26316dd4b50583" providerId="LiveId" clId="{6B93A4D8-3F3E-4E5C-8503-20085D2630B6}" dt="2023-12-05T04:37:51.441" v="601" actId="113"/>
          <ac:spMkLst>
            <pc:docMk/>
            <pc:sldMk cId="3805164132" sldId="257"/>
            <ac:spMk id="2" creationId="{582BCEE0-AF33-4B8B-9622-2A50B4FD62C5}"/>
          </ac:spMkLst>
        </pc:spChg>
      </pc:sldChg>
      <pc:sldChg chg="modSp mod">
        <pc:chgData name="Srikanth V.S" userId="bb26316dd4b50583" providerId="LiveId" clId="{6B93A4D8-3F3E-4E5C-8503-20085D2630B6}" dt="2023-12-05T04:37:40.001" v="599" actId="113"/>
        <pc:sldMkLst>
          <pc:docMk/>
          <pc:sldMk cId="3980136776" sldId="259"/>
        </pc:sldMkLst>
        <pc:spChg chg="mod">
          <ac:chgData name="Srikanth V.S" userId="bb26316dd4b50583" providerId="LiveId" clId="{6B93A4D8-3F3E-4E5C-8503-20085D2630B6}" dt="2023-12-05T04:37:40.001" v="599" actId="113"/>
          <ac:spMkLst>
            <pc:docMk/>
            <pc:sldMk cId="3980136776" sldId="259"/>
            <ac:spMk id="2" creationId="{033C271D-D3EB-4A78-9929-4B8E740B50B4}"/>
          </ac:spMkLst>
        </pc:spChg>
      </pc:sldChg>
      <pc:sldChg chg="delSp modSp mod">
        <pc:chgData name="Srikanth V.S" userId="bb26316dd4b50583" providerId="LiveId" clId="{6B93A4D8-3F3E-4E5C-8503-20085D2630B6}" dt="2023-12-05T04:37:12.356" v="596" actId="113"/>
        <pc:sldMkLst>
          <pc:docMk/>
          <pc:sldMk cId="3848018777" sldId="262"/>
        </pc:sldMkLst>
        <pc:spChg chg="mod">
          <ac:chgData name="Srikanth V.S" userId="bb26316dd4b50583" providerId="LiveId" clId="{6B93A4D8-3F3E-4E5C-8503-20085D2630B6}" dt="2023-12-05T04:37:12.356" v="596" actId="113"/>
          <ac:spMkLst>
            <pc:docMk/>
            <pc:sldMk cId="3848018777" sldId="262"/>
            <ac:spMk id="2" creationId="{6D48DE4E-F7AF-4563-B6F4-DD8C689868B2}"/>
          </ac:spMkLst>
        </pc:spChg>
        <pc:spChg chg="mod">
          <ac:chgData name="Srikanth V.S" userId="bb26316dd4b50583" providerId="LiveId" clId="{6B93A4D8-3F3E-4E5C-8503-20085D2630B6}" dt="2023-12-05T04:17:45.241" v="465" actId="1076"/>
          <ac:spMkLst>
            <pc:docMk/>
            <pc:sldMk cId="3848018777" sldId="262"/>
            <ac:spMk id="5" creationId="{73ECE2C6-BDF9-0BBE-9A6D-D7EB77F8B8A9}"/>
          </ac:spMkLst>
        </pc:spChg>
        <pc:spChg chg="del mod">
          <ac:chgData name="Srikanth V.S" userId="bb26316dd4b50583" providerId="LiveId" clId="{6B93A4D8-3F3E-4E5C-8503-20085D2630B6}" dt="2023-12-05T04:20:46.060" v="469" actId="21"/>
          <ac:spMkLst>
            <pc:docMk/>
            <pc:sldMk cId="3848018777" sldId="262"/>
            <ac:spMk id="6" creationId="{3E40BA46-6753-46D4-94DA-26C1DCABC98F}"/>
          </ac:spMkLst>
        </pc:spChg>
      </pc:sldChg>
      <pc:sldChg chg="modSp mod">
        <pc:chgData name="Srikanth V.S" userId="bb26316dd4b50583" providerId="LiveId" clId="{6B93A4D8-3F3E-4E5C-8503-20085D2630B6}" dt="2023-12-05T00:12:28.818" v="10" actId="1076"/>
        <pc:sldMkLst>
          <pc:docMk/>
          <pc:sldMk cId="1721841647" sldId="266"/>
        </pc:sldMkLst>
        <pc:spChg chg="mod">
          <ac:chgData name="Srikanth V.S" userId="bb26316dd4b50583" providerId="LiveId" clId="{6B93A4D8-3F3E-4E5C-8503-20085D2630B6}" dt="2023-12-05T00:11:40.582" v="6" actId="20577"/>
          <ac:spMkLst>
            <pc:docMk/>
            <pc:sldMk cId="1721841647" sldId="266"/>
            <ac:spMk id="2" creationId="{43CF5511-0C3D-BB0E-A150-8D874BAF64B2}"/>
          </ac:spMkLst>
        </pc:spChg>
        <pc:spChg chg="mod">
          <ac:chgData name="Srikanth V.S" userId="bb26316dd4b50583" providerId="LiveId" clId="{6B93A4D8-3F3E-4E5C-8503-20085D2630B6}" dt="2023-12-05T00:12:22.607" v="9" actId="1076"/>
          <ac:spMkLst>
            <pc:docMk/>
            <pc:sldMk cId="1721841647" sldId="266"/>
            <ac:spMk id="8" creationId="{3F4E340F-6178-BA7D-F9F8-96AFE414F18A}"/>
          </ac:spMkLst>
        </pc:spChg>
        <pc:spChg chg="mod">
          <ac:chgData name="Srikanth V.S" userId="bb26316dd4b50583" providerId="LiveId" clId="{6B93A4D8-3F3E-4E5C-8503-20085D2630B6}" dt="2023-12-05T00:12:28.818" v="10" actId="1076"/>
          <ac:spMkLst>
            <pc:docMk/>
            <pc:sldMk cId="1721841647" sldId="266"/>
            <ac:spMk id="10" creationId="{DD030ACF-EADF-83C7-5710-8B222D08D56A}"/>
          </ac:spMkLst>
        </pc:spChg>
      </pc:sldChg>
      <pc:sldChg chg="delSp modSp mod">
        <pc:chgData name="Srikanth V.S" userId="bb26316dd4b50583" providerId="LiveId" clId="{6B93A4D8-3F3E-4E5C-8503-20085D2630B6}" dt="2023-12-05T18:30:56.618" v="1488" actId="478"/>
        <pc:sldMkLst>
          <pc:docMk/>
          <pc:sldMk cId="2809739222" sldId="269"/>
        </pc:sldMkLst>
        <pc:spChg chg="mod">
          <ac:chgData name="Srikanth V.S" userId="bb26316dd4b50583" providerId="LiveId" clId="{6B93A4D8-3F3E-4E5C-8503-20085D2630B6}" dt="2023-12-05T18:27:44.683" v="1344" actId="1076"/>
          <ac:spMkLst>
            <pc:docMk/>
            <pc:sldMk cId="2809739222" sldId="269"/>
            <ac:spMk id="2" creationId="{CC4FDDF4-5E5F-4266-BD01-618D384D0E9F}"/>
          </ac:spMkLst>
        </pc:spChg>
        <pc:spChg chg="mod">
          <ac:chgData name="Srikanth V.S" userId="bb26316dd4b50583" providerId="LiveId" clId="{6B93A4D8-3F3E-4E5C-8503-20085D2630B6}" dt="2023-12-05T18:30:44.984" v="1487" actId="20577"/>
          <ac:spMkLst>
            <pc:docMk/>
            <pc:sldMk cId="2809739222" sldId="269"/>
            <ac:spMk id="3" creationId="{C86A883B-8665-48D9-9BB4-5C046036F62E}"/>
          </ac:spMkLst>
        </pc:spChg>
        <pc:spChg chg="del">
          <ac:chgData name="Srikanth V.S" userId="bb26316dd4b50583" providerId="LiveId" clId="{6B93A4D8-3F3E-4E5C-8503-20085D2630B6}" dt="2023-12-05T18:30:56.618" v="1488" actId="478"/>
          <ac:spMkLst>
            <pc:docMk/>
            <pc:sldMk cId="2809739222" sldId="269"/>
            <ac:spMk id="11" creationId="{EEF02178-D437-443B-87D5-5E6B8F763F5C}"/>
          </ac:spMkLst>
        </pc:spChg>
      </pc:sldChg>
      <pc:sldChg chg="modSp mod">
        <pc:chgData name="Srikanth V.S" userId="bb26316dd4b50583" providerId="LiveId" clId="{6B93A4D8-3F3E-4E5C-8503-20085D2630B6}" dt="2023-12-05T04:37:22.356" v="597" actId="1076"/>
        <pc:sldMkLst>
          <pc:docMk/>
          <pc:sldMk cId="2255485420" sldId="271"/>
        </pc:sldMkLst>
        <pc:spChg chg="mod">
          <ac:chgData name="Srikanth V.S" userId="bb26316dd4b50583" providerId="LiveId" clId="{6B93A4D8-3F3E-4E5C-8503-20085D2630B6}" dt="2023-12-05T04:37:22.356" v="597" actId="1076"/>
          <ac:spMkLst>
            <pc:docMk/>
            <pc:sldMk cId="2255485420" sldId="271"/>
            <ac:spMk id="10" creationId="{154C66F6-727E-4068-24AF-533FF2462D5D}"/>
          </ac:spMkLst>
        </pc:spChg>
      </pc:sldChg>
      <pc:sldChg chg="addSp delSp modSp new mod modClrScheme chgLayout">
        <pc:chgData name="Srikanth V.S" userId="bb26316dd4b50583" providerId="LiveId" clId="{6B93A4D8-3F3E-4E5C-8503-20085D2630B6}" dt="2023-12-05T04:37:06.757" v="595" actId="2711"/>
        <pc:sldMkLst>
          <pc:docMk/>
          <pc:sldMk cId="1424281636" sldId="272"/>
        </pc:sldMkLst>
        <pc:spChg chg="del mod ord">
          <ac:chgData name="Srikanth V.S" userId="bb26316dd4b50583" providerId="LiveId" clId="{6B93A4D8-3F3E-4E5C-8503-20085D2630B6}" dt="2023-12-05T00:17:42.224" v="13" actId="700"/>
          <ac:spMkLst>
            <pc:docMk/>
            <pc:sldMk cId="1424281636" sldId="272"/>
            <ac:spMk id="2" creationId="{5EF6FB58-8FF5-BBD8-288C-A94FDA4B9F7C}"/>
          </ac:spMkLst>
        </pc:spChg>
        <pc:spChg chg="del mod ord">
          <ac:chgData name="Srikanth V.S" userId="bb26316dd4b50583" providerId="LiveId" clId="{6B93A4D8-3F3E-4E5C-8503-20085D2630B6}" dt="2023-12-05T00:17:42.224" v="13" actId="700"/>
          <ac:spMkLst>
            <pc:docMk/>
            <pc:sldMk cId="1424281636" sldId="272"/>
            <ac:spMk id="3" creationId="{FDCA8165-2027-9675-35A4-CC4E54543C09}"/>
          </ac:spMkLst>
        </pc:spChg>
        <pc:spChg chg="del">
          <ac:chgData name="Srikanth V.S" userId="bb26316dd4b50583" providerId="LiveId" clId="{6B93A4D8-3F3E-4E5C-8503-20085D2630B6}" dt="2023-12-05T00:17:17.394" v="12" actId="21"/>
          <ac:spMkLst>
            <pc:docMk/>
            <pc:sldMk cId="1424281636" sldId="272"/>
            <ac:spMk id="4" creationId="{6AC9E753-A57C-5DBC-7E2C-523D05B82B0D}"/>
          </ac:spMkLst>
        </pc:spChg>
        <pc:spChg chg="add mod ord">
          <ac:chgData name="Srikanth V.S" userId="bb26316dd4b50583" providerId="LiveId" clId="{6B93A4D8-3F3E-4E5C-8503-20085D2630B6}" dt="2023-12-05T04:37:06.757" v="595" actId="2711"/>
          <ac:spMkLst>
            <pc:docMk/>
            <pc:sldMk cId="1424281636" sldId="272"/>
            <ac:spMk id="5" creationId="{207BC014-1FF2-598C-4801-0059851B6FE4}"/>
          </ac:spMkLst>
        </pc:spChg>
        <pc:spChg chg="add del mod ord">
          <ac:chgData name="Srikanth V.S" userId="bb26316dd4b50583" providerId="LiveId" clId="{6B93A4D8-3F3E-4E5C-8503-20085D2630B6}" dt="2023-12-05T00:43:47.746" v="15"/>
          <ac:spMkLst>
            <pc:docMk/>
            <pc:sldMk cId="1424281636" sldId="272"/>
            <ac:spMk id="6" creationId="{D420B96D-097B-CE9A-89E3-BFF7A0722D41}"/>
          </ac:spMkLst>
        </pc:spChg>
        <pc:spChg chg="add mod">
          <ac:chgData name="Srikanth V.S" userId="bb26316dd4b50583" providerId="LiveId" clId="{6B93A4D8-3F3E-4E5C-8503-20085D2630B6}" dt="2023-12-05T00:48:47.576" v="23" actId="1076"/>
          <ac:spMkLst>
            <pc:docMk/>
            <pc:sldMk cId="1424281636" sldId="272"/>
            <ac:spMk id="8" creationId="{816F1DD8-72D8-4753-C037-D79EE76061F7}"/>
          </ac:spMkLst>
        </pc:spChg>
        <pc:spChg chg="add mod">
          <ac:chgData name="Srikanth V.S" userId="bb26316dd4b50583" providerId="LiveId" clId="{6B93A4D8-3F3E-4E5C-8503-20085D2630B6}" dt="2023-12-05T00:50:13.394" v="32" actId="20577"/>
          <ac:spMkLst>
            <pc:docMk/>
            <pc:sldMk cId="1424281636" sldId="272"/>
            <ac:spMk id="10" creationId="{2D1E0A7E-0F3A-BC8E-6778-8CB30422EEE4}"/>
          </ac:spMkLst>
        </pc:spChg>
        <pc:spChg chg="add mod">
          <ac:chgData name="Srikanth V.S" userId="bb26316dd4b50583" providerId="LiveId" clId="{6B93A4D8-3F3E-4E5C-8503-20085D2630B6}" dt="2023-12-05T00:51:55.338" v="49" actId="1076"/>
          <ac:spMkLst>
            <pc:docMk/>
            <pc:sldMk cId="1424281636" sldId="272"/>
            <ac:spMk id="12" creationId="{89175454-DB66-6D3F-A870-5F40B117981F}"/>
          </ac:spMkLst>
        </pc:spChg>
        <pc:spChg chg="add mod">
          <ac:chgData name="Srikanth V.S" userId="bb26316dd4b50583" providerId="LiveId" clId="{6B93A4D8-3F3E-4E5C-8503-20085D2630B6}" dt="2023-12-05T00:53:26.256" v="76" actId="20577"/>
          <ac:spMkLst>
            <pc:docMk/>
            <pc:sldMk cId="1424281636" sldId="272"/>
            <ac:spMk id="14" creationId="{FCB4FC2F-EB89-1CC0-D2D9-09B54C539051}"/>
          </ac:spMkLst>
        </pc:spChg>
        <pc:picChg chg="add mod">
          <ac:chgData name="Srikanth V.S" userId="bb26316dd4b50583" providerId="LiveId" clId="{6B93A4D8-3F3E-4E5C-8503-20085D2630B6}" dt="2023-12-05T00:51:22.136" v="43" actId="14100"/>
          <ac:picMkLst>
            <pc:docMk/>
            <pc:sldMk cId="1424281636" sldId="272"/>
            <ac:picMk id="2050" creationId="{F838338E-6CF4-0D6C-3E2B-C975A31D60DB}"/>
          </ac:picMkLst>
        </pc:picChg>
        <pc:picChg chg="add mod">
          <ac:chgData name="Srikanth V.S" userId="bb26316dd4b50583" providerId="LiveId" clId="{6B93A4D8-3F3E-4E5C-8503-20085D2630B6}" dt="2023-12-05T00:52:05.933" v="50" actId="14100"/>
          <ac:picMkLst>
            <pc:docMk/>
            <pc:sldMk cId="1424281636" sldId="272"/>
            <ac:picMk id="2052" creationId="{1E6BBD31-EFC1-F33B-5A54-FE632870543E}"/>
          </ac:picMkLst>
        </pc:picChg>
      </pc:sldChg>
      <pc:sldChg chg="addSp delSp modSp new mod">
        <pc:chgData name="Srikanth V.S" userId="bb26316dd4b50583" providerId="LiveId" clId="{6B93A4D8-3F3E-4E5C-8503-20085D2630B6}" dt="2023-12-05T04:38:08.919" v="602" actId="1076"/>
        <pc:sldMkLst>
          <pc:docMk/>
          <pc:sldMk cId="2784117462" sldId="273"/>
        </pc:sldMkLst>
        <pc:spChg chg="del mod">
          <ac:chgData name="Srikanth V.S" userId="bb26316dd4b50583" providerId="LiveId" clId="{6B93A4D8-3F3E-4E5C-8503-20085D2630B6}" dt="2023-12-05T01:12:58.640" v="109" actId="21"/>
          <ac:spMkLst>
            <pc:docMk/>
            <pc:sldMk cId="2784117462" sldId="273"/>
            <ac:spMk id="2" creationId="{C656257A-E67C-1C4E-1AEB-999B7D75AF0F}"/>
          </ac:spMkLst>
        </pc:spChg>
        <pc:spChg chg="add mod">
          <ac:chgData name="Srikanth V.S" userId="bb26316dd4b50583" providerId="LiveId" clId="{6B93A4D8-3F3E-4E5C-8503-20085D2630B6}" dt="2023-12-05T04:38:08.919" v="602" actId="1076"/>
          <ac:spMkLst>
            <pc:docMk/>
            <pc:sldMk cId="2784117462" sldId="273"/>
            <ac:spMk id="5" creationId="{93BC871F-FE4B-F9D2-EF71-BC0FB8CDE8BD}"/>
          </ac:spMkLst>
        </pc:spChg>
        <pc:spChg chg="add mod">
          <ac:chgData name="Srikanth V.S" userId="bb26316dd4b50583" providerId="LiveId" clId="{6B93A4D8-3F3E-4E5C-8503-20085D2630B6}" dt="2023-12-05T01:13:58.413" v="119" actId="14100"/>
          <ac:spMkLst>
            <pc:docMk/>
            <pc:sldMk cId="2784117462" sldId="273"/>
            <ac:spMk id="7" creationId="{E8E22C95-B01C-F3EC-8DF6-180D0E4CBAFE}"/>
          </ac:spMkLst>
        </pc:spChg>
        <pc:picChg chg="add mod">
          <ac:chgData name="Srikanth V.S" userId="bb26316dd4b50583" providerId="LiveId" clId="{6B93A4D8-3F3E-4E5C-8503-20085D2630B6}" dt="2023-12-05T01:13:47.420" v="116" actId="1076"/>
          <ac:picMkLst>
            <pc:docMk/>
            <pc:sldMk cId="2784117462" sldId="273"/>
            <ac:picMk id="3074" creationId="{3646B1FD-2645-928E-88C2-AEA756DB8EEE}"/>
          </ac:picMkLst>
        </pc:picChg>
      </pc:sldChg>
      <pc:sldChg chg="addSp delSp modSp new mod">
        <pc:chgData name="Srikanth V.S" userId="bb26316dd4b50583" providerId="LiveId" clId="{6B93A4D8-3F3E-4E5C-8503-20085D2630B6}" dt="2023-12-05T04:27:39.967" v="503" actId="1076"/>
        <pc:sldMkLst>
          <pc:docMk/>
          <pc:sldMk cId="3659355394" sldId="274"/>
        </pc:sldMkLst>
        <pc:spChg chg="del">
          <ac:chgData name="Srikanth V.S" userId="bb26316dd4b50583" providerId="LiveId" clId="{6B93A4D8-3F3E-4E5C-8503-20085D2630B6}" dt="2023-12-05T04:20:33.459" v="467" actId="21"/>
          <ac:spMkLst>
            <pc:docMk/>
            <pc:sldMk cId="3659355394" sldId="274"/>
            <ac:spMk id="2" creationId="{81B22931-F6B9-48E7-BF59-7314E0AC29E4}"/>
          </ac:spMkLst>
        </pc:spChg>
        <pc:spChg chg="add mod">
          <ac:chgData name="Srikanth V.S" userId="bb26316dd4b50583" providerId="LiveId" clId="{6B93A4D8-3F3E-4E5C-8503-20085D2630B6}" dt="2023-12-05T04:21:38.576" v="474" actId="255"/>
          <ac:spMkLst>
            <pc:docMk/>
            <pc:sldMk cId="3659355394" sldId="274"/>
            <ac:spMk id="5" creationId="{CA586A8F-ABE1-3102-7959-1083D9788986}"/>
          </ac:spMkLst>
        </pc:spChg>
        <pc:spChg chg="add mod">
          <ac:chgData name="Srikanth V.S" userId="bb26316dd4b50583" providerId="LiveId" clId="{6B93A4D8-3F3E-4E5C-8503-20085D2630B6}" dt="2023-12-05T04:25:37.448" v="488" actId="113"/>
          <ac:spMkLst>
            <pc:docMk/>
            <pc:sldMk cId="3659355394" sldId="274"/>
            <ac:spMk id="7" creationId="{54F9131D-444B-F7CB-BF57-80AD059D29D8}"/>
          </ac:spMkLst>
        </pc:spChg>
        <pc:spChg chg="add mod">
          <ac:chgData name="Srikanth V.S" userId="bb26316dd4b50583" providerId="LiveId" clId="{6B93A4D8-3F3E-4E5C-8503-20085D2630B6}" dt="2023-12-05T04:27:39.967" v="503" actId="1076"/>
          <ac:spMkLst>
            <pc:docMk/>
            <pc:sldMk cId="3659355394" sldId="274"/>
            <ac:spMk id="9" creationId="{C144455A-9AB0-DA2B-CB0B-2AB2DA4CDC87}"/>
          </ac:spMkLst>
        </pc:spChg>
        <pc:picChg chg="add mod">
          <ac:chgData name="Srikanth V.S" userId="bb26316dd4b50583" providerId="LiveId" clId="{6B93A4D8-3F3E-4E5C-8503-20085D2630B6}" dt="2023-12-05T04:24:50.643" v="484" actId="1076"/>
          <ac:picMkLst>
            <pc:docMk/>
            <pc:sldMk cId="3659355394" sldId="274"/>
            <ac:picMk id="4098" creationId="{AC361A0D-A936-1D42-6368-612728EEB292}"/>
          </ac:picMkLst>
        </pc:picChg>
        <pc:picChg chg="add mod">
          <ac:chgData name="Srikanth V.S" userId="bb26316dd4b50583" providerId="LiveId" clId="{6B93A4D8-3F3E-4E5C-8503-20085D2630B6}" dt="2023-12-05T04:26:58.168" v="497" actId="14100"/>
          <ac:picMkLst>
            <pc:docMk/>
            <pc:sldMk cId="3659355394" sldId="274"/>
            <ac:picMk id="4100" creationId="{532A1A61-F666-A520-78C4-CFEB472E85A3}"/>
          </ac:picMkLst>
        </pc:picChg>
      </pc:sldChg>
      <pc:sldChg chg="addSp delSp modSp new mod">
        <pc:chgData name="Srikanth V.S" userId="bb26316dd4b50583" providerId="LiveId" clId="{6B93A4D8-3F3E-4E5C-8503-20085D2630B6}" dt="2023-12-05T04:33:36.645" v="591" actId="1076"/>
        <pc:sldMkLst>
          <pc:docMk/>
          <pc:sldMk cId="1063481815" sldId="275"/>
        </pc:sldMkLst>
        <pc:spChg chg="del">
          <ac:chgData name="Srikanth V.S" userId="bb26316dd4b50583" providerId="LiveId" clId="{6B93A4D8-3F3E-4E5C-8503-20085D2630B6}" dt="2023-12-05T04:29:23.274" v="505" actId="21"/>
          <ac:spMkLst>
            <pc:docMk/>
            <pc:sldMk cId="1063481815" sldId="275"/>
            <ac:spMk id="2" creationId="{1A804ACC-E53A-A08C-0BE2-A1E0A8F74C5D}"/>
          </ac:spMkLst>
        </pc:spChg>
        <pc:spChg chg="add mod">
          <ac:chgData name="Srikanth V.S" userId="bb26316dd4b50583" providerId="LiveId" clId="{6B93A4D8-3F3E-4E5C-8503-20085D2630B6}" dt="2023-12-05T04:31:48.882" v="576" actId="14100"/>
          <ac:spMkLst>
            <pc:docMk/>
            <pc:sldMk cId="1063481815" sldId="275"/>
            <ac:spMk id="5" creationId="{2A58BD96-4192-0F5B-316C-0E3702153655}"/>
          </ac:spMkLst>
        </pc:spChg>
        <pc:spChg chg="add mod">
          <ac:chgData name="Srikanth V.S" userId="bb26316dd4b50583" providerId="LiveId" clId="{6B93A4D8-3F3E-4E5C-8503-20085D2630B6}" dt="2023-12-05T04:33:36.645" v="591" actId="1076"/>
          <ac:spMkLst>
            <pc:docMk/>
            <pc:sldMk cId="1063481815" sldId="275"/>
            <ac:spMk id="7" creationId="{C2B88451-BD52-0B77-3B2F-D570D437B7E4}"/>
          </ac:spMkLst>
        </pc:spChg>
        <pc:picChg chg="add mod">
          <ac:chgData name="Srikanth V.S" userId="bb26316dd4b50583" providerId="LiveId" clId="{6B93A4D8-3F3E-4E5C-8503-20085D2630B6}" dt="2023-12-05T04:30:10.369" v="510" actId="1076"/>
          <ac:picMkLst>
            <pc:docMk/>
            <pc:sldMk cId="1063481815" sldId="275"/>
            <ac:picMk id="5122" creationId="{F3C05F64-8E05-D183-372C-18D1A39D15B7}"/>
          </ac:picMkLst>
        </pc:picChg>
        <pc:picChg chg="add mod">
          <ac:chgData name="Srikanth V.S" userId="bb26316dd4b50583" providerId="LiveId" clId="{6B93A4D8-3F3E-4E5C-8503-20085D2630B6}" dt="2023-12-05T04:32:45.270" v="585" actId="14100"/>
          <ac:picMkLst>
            <pc:docMk/>
            <pc:sldMk cId="1063481815" sldId="275"/>
            <ac:picMk id="5124" creationId="{29FC428B-85DF-3874-D9E1-B0FAB3FBD7ED}"/>
          </ac:picMkLst>
        </pc:picChg>
      </pc:sldChg>
      <pc:sldChg chg="addSp delSp modSp new mod">
        <pc:chgData name="Srikanth V.S" userId="bb26316dd4b50583" providerId="LiveId" clId="{6B93A4D8-3F3E-4E5C-8503-20085D2630B6}" dt="2023-12-05T16:38:22.083" v="624" actId="14100"/>
        <pc:sldMkLst>
          <pc:docMk/>
          <pc:sldMk cId="1507791626" sldId="276"/>
        </pc:sldMkLst>
        <pc:spChg chg="del">
          <ac:chgData name="Srikanth V.S" userId="bb26316dd4b50583" providerId="LiveId" clId="{6B93A4D8-3F3E-4E5C-8503-20085D2630B6}" dt="2023-12-05T16:36:51.122" v="612" actId="21"/>
          <ac:spMkLst>
            <pc:docMk/>
            <pc:sldMk cId="1507791626" sldId="276"/>
            <ac:spMk id="2" creationId="{406F6F9B-B4C3-F8F5-237C-34D0EF8B03A5}"/>
          </ac:spMkLst>
        </pc:spChg>
        <pc:spChg chg="add mod">
          <ac:chgData name="Srikanth V.S" userId="bb26316dd4b50583" providerId="LiveId" clId="{6B93A4D8-3F3E-4E5C-8503-20085D2630B6}" dt="2023-12-05T16:35:58.313" v="608" actId="1076"/>
          <ac:spMkLst>
            <pc:docMk/>
            <pc:sldMk cId="1507791626" sldId="276"/>
            <ac:spMk id="5" creationId="{AD019697-B1AD-17C5-8CC4-9A76D8837BC4}"/>
          </ac:spMkLst>
        </pc:spChg>
        <pc:spChg chg="add mod">
          <ac:chgData name="Srikanth V.S" userId="bb26316dd4b50583" providerId="LiveId" clId="{6B93A4D8-3F3E-4E5C-8503-20085D2630B6}" dt="2023-12-05T16:37:53.806" v="620" actId="1076"/>
          <ac:spMkLst>
            <pc:docMk/>
            <pc:sldMk cId="1507791626" sldId="276"/>
            <ac:spMk id="7" creationId="{8B65EB7C-2F62-6D12-2DA2-0DD1EE4F6A19}"/>
          </ac:spMkLst>
        </pc:spChg>
        <pc:picChg chg="add mod">
          <ac:chgData name="Srikanth V.S" userId="bb26316dd4b50583" providerId="LiveId" clId="{6B93A4D8-3F3E-4E5C-8503-20085D2630B6}" dt="2023-12-05T16:38:22.083" v="624" actId="14100"/>
          <ac:picMkLst>
            <pc:docMk/>
            <pc:sldMk cId="1507791626" sldId="276"/>
            <ac:picMk id="6146" creationId="{EA2EEE37-79FD-BFA9-8E31-6089855F3013}"/>
          </ac:picMkLst>
        </pc:picChg>
      </pc:sldChg>
      <pc:sldChg chg="addSp delSp modSp new mod">
        <pc:chgData name="Srikanth V.S" userId="bb26316dd4b50583" providerId="LiveId" clId="{6B93A4D8-3F3E-4E5C-8503-20085D2630B6}" dt="2023-12-05T16:47:45.989" v="711" actId="1076"/>
        <pc:sldMkLst>
          <pc:docMk/>
          <pc:sldMk cId="2287716084" sldId="277"/>
        </pc:sldMkLst>
        <pc:spChg chg="del">
          <ac:chgData name="Srikanth V.S" userId="bb26316dd4b50583" providerId="LiveId" clId="{6B93A4D8-3F3E-4E5C-8503-20085D2630B6}" dt="2023-12-05T16:40:00.663" v="626" actId="21"/>
          <ac:spMkLst>
            <pc:docMk/>
            <pc:sldMk cId="2287716084" sldId="277"/>
            <ac:spMk id="2" creationId="{A51A98D1-D478-CBCC-3CB4-EB3409FBE0C3}"/>
          </ac:spMkLst>
        </pc:spChg>
        <pc:spChg chg="add mod">
          <ac:chgData name="Srikanth V.S" userId="bb26316dd4b50583" providerId="LiveId" clId="{6B93A4D8-3F3E-4E5C-8503-20085D2630B6}" dt="2023-12-05T16:45:45.678" v="677" actId="255"/>
          <ac:spMkLst>
            <pc:docMk/>
            <pc:sldMk cId="2287716084" sldId="277"/>
            <ac:spMk id="5" creationId="{490E2898-A363-40CF-9619-ACC260B81579}"/>
          </ac:spMkLst>
        </pc:spChg>
        <pc:spChg chg="add mod">
          <ac:chgData name="Srikanth V.S" userId="bb26316dd4b50583" providerId="LiveId" clId="{6B93A4D8-3F3E-4E5C-8503-20085D2630B6}" dt="2023-12-05T16:47:45.989" v="711" actId="1076"/>
          <ac:spMkLst>
            <pc:docMk/>
            <pc:sldMk cId="2287716084" sldId="277"/>
            <ac:spMk id="7" creationId="{842CE051-19FC-8B2A-27A7-C49E8F4FA5B4}"/>
          </ac:spMkLst>
        </pc:spChg>
        <pc:picChg chg="add mod">
          <ac:chgData name="Srikanth V.S" userId="bb26316dd4b50583" providerId="LiveId" clId="{6B93A4D8-3F3E-4E5C-8503-20085D2630B6}" dt="2023-12-05T16:41:20.424" v="638" actId="14100"/>
          <ac:picMkLst>
            <pc:docMk/>
            <pc:sldMk cId="2287716084" sldId="277"/>
            <ac:picMk id="7170" creationId="{C8B7606D-FBFF-7DC3-AD4E-D4E4136FB079}"/>
          </ac:picMkLst>
        </pc:picChg>
        <pc:picChg chg="add del mod">
          <ac:chgData name="Srikanth V.S" userId="bb26316dd4b50583" providerId="LiveId" clId="{6B93A4D8-3F3E-4E5C-8503-20085D2630B6}" dt="2023-12-05T16:41:21.548" v="639"/>
          <ac:picMkLst>
            <pc:docMk/>
            <pc:sldMk cId="2287716084" sldId="277"/>
            <ac:picMk id="7172" creationId="{700D8C47-7375-8C6C-10CC-0B7BAAC93303}"/>
          </ac:picMkLst>
        </pc:picChg>
        <pc:picChg chg="add mod">
          <ac:chgData name="Srikanth V.S" userId="bb26316dd4b50583" providerId="LiveId" clId="{6B93A4D8-3F3E-4E5C-8503-20085D2630B6}" dt="2023-12-05T16:41:57.433" v="646" actId="1076"/>
          <ac:picMkLst>
            <pc:docMk/>
            <pc:sldMk cId="2287716084" sldId="277"/>
            <ac:picMk id="7174" creationId="{B1C67F59-AA64-82AB-90E9-DED38CE68AF3}"/>
          </ac:picMkLst>
        </pc:picChg>
      </pc:sldChg>
      <pc:sldChg chg="addSp delSp modSp new mod">
        <pc:chgData name="Srikanth V.S" userId="bb26316dd4b50583" providerId="LiveId" clId="{6B93A4D8-3F3E-4E5C-8503-20085D2630B6}" dt="2023-12-05T16:51:36.885" v="757" actId="1076"/>
        <pc:sldMkLst>
          <pc:docMk/>
          <pc:sldMk cId="1985675588" sldId="278"/>
        </pc:sldMkLst>
        <pc:spChg chg="del">
          <ac:chgData name="Srikanth V.S" userId="bb26316dd4b50583" providerId="LiveId" clId="{6B93A4D8-3F3E-4E5C-8503-20085D2630B6}" dt="2023-12-05T16:48:05.287" v="713" actId="478"/>
          <ac:spMkLst>
            <pc:docMk/>
            <pc:sldMk cId="1985675588" sldId="278"/>
            <ac:spMk id="2" creationId="{0415C2C6-BC8C-DF6B-4BEE-89B80D627889}"/>
          </ac:spMkLst>
        </pc:spChg>
        <pc:spChg chg="add mod">
          <ac:chgData name="Srikanth V.S" userId="bb26316dd4b50583" providerId="LiveId" clId="{6B93A4D8-3F3E-4E5C-8503-20085D2630B6}" dt="2023-12-05T16:51:36.885" v="757" actId="1076"/>
          <ac:spMkLst>
            <pc:docMk/>
            <pc:sldMk cId="1985675588" sldId="278"/>
            <ac:spMk id="5" creationId="{E6C568E3-8D19-95E4-8FC1-D44E9DDBAA74}"/>
          </ac:spMkLst>
        </pc:spChg>
        <pc:picChg chg="add mod">
          <ac:chgData name="Srikanth V.S" userId="bb26316dd4b50583" providerId="LiveId" clId="{6B93A4D8-3F3E-4E5C-8503-20085D2630B6}" dt="2023-12-05T16:49:33.042" v="717" actId="14100"/>
          <ac:picMkLst>
            <pc:docMk/>
            <pc:sldMk cId="1985675588" sldId="278"/>
            <ac:picMk id="8194" creationId="{36892C41-0F12-2F43-D3E7-4F099E7E82B3}"/>
          </ac:picMkLst>
        </pc:picChg>
      </pc:sldChg>
      <pc:sldChg chg="addSp delSp modSp new mod">
        <pc:chgData name="Srikanth V.S" userId="bb26316dd4b50583" providerId="LiveId" clId="{6B93A4D8-3F3E-4E5C-8503-20085D2630B6}" dt="2023-12-05T17:05:40.260" v="825" actId="14100"/>
        <pc:sldMkLst>
          <pc:docMk/>
          <pc:sldMk cId="4122501738" sldId="279"/>
        </pc:sldMkLst>
        <pc:spChg chg="del">
          <ac:chgData name="Srikanth V.S" userId="bb26316dd4b50583" providerId="LiveId" clId="{6B93A4D8-3F3E-4E5C-8503-20085D2630B6}" dt="2023-12-05T16:52:31.860" v="759" actId="478"/>
          <ac:spMkLst>
            <pc:docMk/>
            <pc:sldMk cId="4122501738" sldId="279"/>
            <ac:spMk id="2" creationId="{436D894A-4321-31D1-E30E-7B3C6732360B}"/>
          </ac:spMkLst>
        </pc:spChg>
        <pc:spChg chg="add del">
          <ac:chgData name="Srikanth V.S" userId="bb26316dd4b50583" providerId="LiveId" clId="{6B93A4D8-3F3E-4E5C-8503-20085D2630B6}" dt="2023-12-05T16:54:06.847" v="761" actId="22"/>
          <ac:spMkLst>
            <pc:docMk/>
            <pc:sldMk cId="4122501738" sldId="279"/>
            <ac:spMk id="5" creationId="{563D7F76-D268-9575-028A-9065EF7E6F1D}"/>
          </ac:spMkLst>
        </pc:spChg>
        <pc:spChg chg="add mod">
          <ac:chgData name="Srikanth V.S" userId="bb26316dd4b50583" providerId="LiveId" clId="{6B93A4D8-3F3E-4E5C-8503-20085D2630B6}" dt="2023-12-05T16:55:09.662" v="794" actId="14100"/>
          <ac:spMkLst>
            <pc:docMk/>
            <pc:sldMk cId="4122501738" sldId="279"/>
            <ac:spMk id="7" creationId="{E23E8B16-81B5-6887-197A-FD6FBF96CE3D}"/>
          </ac:spMkLst>
        </pc:spChg>
        <pc:spChg chg="add mod">
          <ac:chgData name="Srikanth V.S" userId="bb26316dd4b50583" providerId="LiveId" clId="{6B93A4D8-3F3E-4E5C-8503-20085D2630B6}" dt="2023-12-05T17:05:24.617" v="824" actId="255"/>
          <ac:spMkLst>
            <pc:docMk/>
            <pc:sldMk cId="4122501738" sldId="279"/>
            <ac:spMk id="9" creationId="{BE7F3D29-6D67-55B9-D60A-C01774957F8A}"/>
          </ac:spMkLst>
        </pc:spChg>
        <pc:picChg chg="add mod">
          <ac:chgData name="Srikanth V.S" userId="bb26316dd4b50583" providerId="LiveId" clId="{6B93A4D8-3F3E-4E5C-8503-20085D2630B6}" dt="2023-12-05T17:05:40.260" v="825" actId="14100"/>
          <ac:picMkLst>
            <pc:docMk/>
            <pc:sldMk cId="4122501738" sldId="279"/>
            <ac:picMk id="9218" creationId="{5273AD41-9E5C-F43A-FC7E-B28DF969344C}"/>
          </ac:picMkLst>
        </pc:picChg>
        <pc:picChg chg="add mod">
          <ac:chgData name="Srikanth V.S" userId="bb26316dd4b50583" providerId="LiveId" clId="{6B93A4D8-3F3E-4E5C-8503-20085D2630B6}" dt="2023-12-05T17:05:11.876" v="821" actId="1076"/>
          <ac:picMkLst>
            <pc:docMk/>
            <pc:sldMk cId="4122501738" sldId="279"/>
            <ac:picMk id="9220" creationId="{C191C2EE-F8D5-65FB-2C79-A8FC2F75F59C}"/>
          </ac:picMkLst>
        </pc:picChg>
      </pc:sldChg>
      <pc:sldChg chg="addSp delSp modSp new mod">
        <pc:chgData name="Srikanth V.S" userId="bb26316dd4b50583" providerId="LiveId" clId="{6B93A4D8-3F3E-4E5C-8503-20085D2630B6}" dt="2023-12-05T17:19:15.944" v="880" actId="1076"/>
        <pc:sldMkLst>
          <pc:docMk/>
          <pc:sldMk cId="4229947928" sldId="280"/>
        </pc:sldMkLst>
        <pc:spChg chg="add del">
          <ac:chgData name="Srikanth V.S" userId="bb26316dd4b50583" providerId="LiveId" clId="{6B93A4D8-3F3E-4E5C-8503-20085D2630B6}" dt="2023-12-05T17:18:38.061" v="876"/>
          <ac:spMkLst>
            <pc:docMk/>
            <pc:sldMk cId="4229947928" sldId="280"/>
            <ac:spMk id="4" creationId="{FA0F3E0F-A357-C6CC-65EF-93B04F17EC9E}"/>
          </ac:spMkLst>
        </pc:spChg>
        <pc:picChg chg="add mod">
          <ac:chgData name="Srikanth V.S" userId="bb26316dd4b50583" providerId="LiveId" clId="{6B93A4D8-3F3E-4E5C-8503-20085D2630B6}" dt="2023-12-05T17:19:15.944" v="880" actId="1076"/>
          <ac:picMkLst>
            <pc:docMk/>
            <pc:sldMk cId="4229947928" sldId="280"/>
            <ac:picMk id="6" creationId="{592CD4E2-A584-94DC-D1DF-0717F1724161}"/>
          </ac:picMkLst>
        </pc:picChg>
      </pc:sldChg>
      <pc:sldChg chg="addSp modSp new mod">
        <pc:chgData name="Srikanth V.S" userId="bb26316dd4b50583" providerId="LiveId" clId="{6B93A4D8-3F3E-4E5C-8503-20085D2630B6}" dt="2023-12-05T17:35:43.792" v="1010" actId="113"/>
        <pc:sldMkLst>
          <pc:docMk/>
          <pc:sldMk cId="2752271619" sldId="281"/>
        </pc:sldMkLst>
        <pc:spChg chg="add mod">
          <ac:chgData name="Srikanth V.S" userId="bb26316dd4b50583" providerId="LiveId" clId="{6B93A4D8-3F3E-4E5C-8503-20085D2630B6}" dt="2023-12-05T17:35:43.792" v="1010" actId="113"/>
          <ac:spMkLst>
            <pc:docMk/>
            <pc:sldMk cId="2752271619" sldId="281"/>
            <ac:spMk id="5" creationId="{A3566634-3DB7-AB79-F60C-4CB5758874CA}"/>
          </ac:spMkLst>
        </pc:spChg>
        <pc:picChg chg="add mod">
          <ac:chgData name="Srikanth V.S" userId="bb26316dd4b50583" providerId="LiveId" clId="{6B93A4D8-3F3E-4E5C-8503-20085D2630B6}" dt="2023-12-05T17:14:25.011" v="839" actId="14100"/>
          <ac:picMkLst>
            <pc:docMk/>
            <pc:sldMk cId="2752271619" sldId="281"/>
            <ac:picMk id="10242" creationId="{C3762218-99D0-CA6C-C04F-9C93F73556A2}"/>
          </ac:picMkLst>
        </pc:picChg>
      </pc:sldChg>
      <pc:sldChg chg="addSp modSp new mod">
        <pc:chgData name="Srikanth V.S" userId="bb26316dd4b50583" providerId="LiveId" clId="{6B93A4D8-3F3E-4E5C-8503-20085D2630B6}" dt="2023-12-05T17:21:05.162" v="883" actId="1076"/>
        <pc:sldMkLst>
          <pc:docMk/>
          <pc:sldMk cId="3927742623" sldId="282"/>
        </pc:sldMkLst>
        <pc:spChg chg="add mod">
          <ac:chgData name="Srikanth V.S" userId="bb26316dd4b50583" providerId="LiveId" clId="{6B93A4D8-3F3E-4E5C-8503-20085D2630B6}" dt="2023-12-05T17:16:55.113" v="874" actId="1076"/>
          <ac:spMkLst>
            <pc:docMk/>
            <pc:sldMk cId="3927742623" sldId="282"/>
            <ac:spMk id="5" creationId="{3EE7F0D7-AB2C-1CB7-38E0-4969749588C8}"/>
          </ac:spMkLst>
        </pc:spChg>
        <pc:picChg chg="add mod">
          <ac:chgData name="Srikanth V.S" userId="bb26316dd4b50583" providerId="LiveId" clId="{6B93A4D8-3F3E-4E5C-8503-20085D2630B6}" dt="2023-12-05T17:21:05.162" v="883" actId="1076"/>
          <ac:picMkLst>
            <pc:docMk/>
            <pc:sldMk cId="3927742623" sldId="282"/>
            <ac:picMk id="11266" creationId="{360EEBDB-CF1D-1E8F-2349-1436E5FDDAD4}"/>
          </ac:picMkLst>
        </pc:picChg>
      </pc:sldChg>
      <pc:sldChg chg="addSp delSp modSp new mod">
        <pc:chgData name="Srikanth V.S" userId="bb26316dd4b50583" providerId="LiveId" clId="{6B93A4D8-3F3E-4E5C-8503-20085D2630B6}" dt="2023-12-05T17:29:43.962" v="993" actId="20577"/>
        <pc:sldMkLst>
          <pc:docMk/>
          <pc:sldMk cId="1428772429" sldId="283"/>
        </pc:sldMkLst>
        <pc:spChg chg="del">
          <ac:chgData name="Srikanth V.S" userId="bb26316dd4b50583" providerId="LiveId" clId="{6B93A4D8-3F3E-4E5C-8503-20085D2630B6}" dt="2023-12-05T17:26:48.454" v="892" actId="478"/>
          <ac:spMkLst>
            <pc:docMk/>
            <pc:sldMk cId="1428772429" sldId="283"/>
            <ac:spMk id="2" creationId="{09892F85-1268-B600-EC4A-C8EE2AFB100F}"/>
          </ac:spMkLst>
        </pc:spChg>
        <pc:spChg chg="add del">
          <ac:chgData name="Srikanth V.S" userId="bb26316dd4b50583" providerId="LiveId" clId="{6B93A4D8-3F3E-4E5C-8503-20085D2630B6}" dt="2023-12-05T17:26:22.244" v="886"/>
          <ac:spMkLst>
            <pc:docMk/>
            <pc:sldMk cId="1428772429" sldId="283"/>
            <ac:spMk id="4" creationId="{24DB17F1-F278-EC18-42BF-EFE62847EA8F}"/>
          </ac:spMkLst>
        </pc:spChg>
        <pc:spChg chg="add mod">
          <ac:chgData name="Srikanth V.S" userId="bb26316dd4b50583" providerId="LiveId" clId="{6B93A4D8-3F3E-4E5C-8503-20085D2630B6}" dt="2023-12-05T17:29:21.613" v="982" actId="20577"/>
          <ac:spMkLst>
            <pc:docMk/>
            <pc:sldMk cId="1428772429" sldId="283"/>
            <ac:spMk id="7" creationId="{02D9C906-544F-2856-3A24-A572611E4895}"/>
          </ac:spMkLst>
        </pc:spChg>
        <pc:spChg chg="add mod">
          <ac:chgData name="Srikanth V.S" userId="bb26316dd4b50583" providerId="LiveId" clId="{6B93A4D8-3F3E-4E5C-8503-20085D2630B6}" dt="2023-12-05T17:29:43.962" v="993" actId="20577"/>
          <ac:spMkLst>
            <pc:docMk/>
            <pc:sldMk cId="1428772429" sldId="283"/>
            <ac:spMk id="8" creationId="{D3FA550F-0EE6-B0AE-2031-81A1B8CAB91C}"/>
          </ac:spMkLst>
        </pc:spChg>
        <pc:picChg chg="add mod">
          <ac:chgData name="Srikanth V.S" userId="bb26316dd4b50583" providerId="LiveId" clId="{6B93A4D8-3F3E-4E5C-8503-20085D2630B6}" dt="2023-12-05T17:26:58.355" v="893" actId="14100"/>
          <ac:picMkLst>
            <pc:docMk/>
            <pc:sldMk cId="1428772429" sldId="283"/>
            <ac:picMk id="6" creationId="{6D738010-6F2D-9FEB-EEC4-431F68471DAF}"/>
          </ac:picMkLst>
        </pc:picChg>
        <pc:picChg chg="add mod">
          <ac:chgData name="Srikanth V.S" userId="bb26316dd4b50583" providerId="LiveId" clId="{6B93A4D8-3F3E-4E5C-8503-20085D2630B6}" dt="2023-12-05T17:29:02.041" v="975" actId="14100"/>
          <ac:picMkLst>
            <pc:docMk/>
            <pc:sldMk cId="1428772429" sldId="283"/>
            <ac:picMk id="13316" creationId="{7A2151E2-94F3-451B-66A7-7EC89C774114}"/>
          </ac:picMkLst>
        </pc:picChg>
        <pc:picChg chg="add del">
          <ac:chgData name="Srikanth V.S" userId="bb26316dd4b50583" providerId="LiveId" clId="{6B93A4D8-3F3E-4E5C-8503-20085D2630B6}" dt="2023-12-05T17:29:13.833" v="977"/>
          <ac:picMkLst>
            <pc:docMk/>
            <pc:sldMk cId="1428772429" sldId="283"/>
            <ac:picMk id="13318" creationId="{15BCE374-7F4D-5D7F-DDC4-19DC051D5F99}"/>
          </ac:picMkLst>
        </pc:picChg>
      </pc:sldChg>
      <pc:sldChg chg="addSp modSp new mod">
        <pc:chgData name="Srikanth V.S" userId="bb26316dd4b50583" providerId="LiveId" clId="{6B93A4D8-3F3E-4E5C-8503-20085D2630B6}" dt="2023-12-05T17:35:20.231" v="1009" actId="14100"/>
        <pc:sldMkLst>
          <pc:docMk/>
          <pc:sldMk cId="608285889" sldId="284"/>
        </pc:sldMkLst>
        <pc:picChg chg="add mod">
          <ac:chgData name="Srikanth V.S" userId="bb26316dd4b50583" providerId="LiveId" clId="{6B93A4D8-3F3E-4E5C-8503-20085D2630B6}" dt="2023-12-05T17:35:20.231" v="1009" actId="14100"/>
          <ac:picMkLst>
            <pc:docMk/>
            <pc:sldMk cId="608285889" sldId="284"/>
            <ac:picMk id="5" creationId="{A1C507EF-3A5F-56AD-68AC-565709AE9E9D}"/>
          </ac:picMkLst>
        </pc:picChg>
        <pc:picChg chg="add mod">
          <ac:chgData name="Srikanth V.S" userId="bb26316dd4b50583" providerId="LiveId" clId="{6B93A4D8-3F3E-4E5C-8503-20085D2630B6}" dt="2023-12-05T17:35:04.767" v="1008" actId="14100"/>
          <ac:picMkLst>
            <pc:docMk/>
            <pc:sldMk cId="608285889" sldId="284"/>
            <ac:picMk id="7" creationId="{8803FAA0-D88C-D885-99B8-0EF16590ADC7}"/>
          </ac:picMkLst>
        </pc:picChg>
      </pc:sldChg>
      <pc:sldChg chg="addSp delSp modSp new mod">
        <pc:chgData name="Srikanth V.S" userId="bb26316dd4b50583" providerId="LiveId" clId="{6B93A4D8-3F3E-4E5C-8503-20085D2630B6}" dt="2023-12-05T17:38:43.266" v="1058" actId="1076"/>
        <pc:sldMkLst>
          <pc:docMk/>
          <pc:sldMk cId="3327702812" sldId="285"/>
        </pc:sldMkLst>
        <pc:spChg chg="del">
          <ac:chgData name="Srikanth V.S" userId="bb26316dd4b50583" providerId="LiveId" clId="{6B93A4D8-3F3E-4E5C-8503-20085D2630B6}" dt="2023-12-05T17:38:35.235" v="1057" actId="478"/>
          <ac:spMkLst>
            <pc:docMk/>
            <pc:sldMk cId="3327702812" sldId="285"/>
            <ac:spMk id="2" creationId="{31BE2816-5007-A07E-9D66-E74AE790F0DE}"/>
          </ac:spMkLst>
        </pc:spChg>
        <pc:spChg chg="add mod">
          <ac:chgData name="Srikanth V.S" userId="bb26316dd4b50583" providerId="LiveId" clId="{6B93A4D8-3F3E-4E5C-8503-20085D2630B6}" dt="2023-12-05T17:37:54.714" v="1053" actId="20577"/>
          <ac:spMkLst>
            <pc:docMk/>
            <pc:sldMk cId="3327702812" sldId="285"/>
            <ac:spMk id="4" creationId="{1D1A2885-0319-322C-0C21-CCD5C5268794}"/>
          </ac:spMkLst>
        </pc:spChg>
        <pc:picChg chg="add mod">
          <ac:chgData name="Srikanth V.S" userId="bb26316dd4b50583" providerId="LiveId" clId="{6B93A4D8-3F3E-4E5C-8503-20085D2630B6}" dt="2023-12-05T17:38:43.266" v="1058" actId="1076"/>
          <ac:picMkLst>
            <pc:docMk/>
            <pc:sldMk cId="3327702812" sldId="285"/>
            <ac:picMk id="14338" creationId="{2356C2E3-C630-87EE-3C64-A5D5234358C3}"/>
          </ac:picMkLst>
        </pc:picChg>
      </pc:sldChg>
      <pc:sldChg chg="addSp delSp modSp new mod">
        <pc:chgData name="Srikanth V.S" userId="bb26316dd4b50583" providerId="LiveId" clId="{6B93A4D8-3F3E-4E5C-8503-20085D2630B6}" dt="2023-12-05T17:42:28.561" v="1144" actId="14100"/>
        <pc:sldMkLst>
          <pc:docMk/>
          <pc:sldMk cId="320890960" sldId="286"/>
        </pc:sldMkLst>
        <pc:spChg chg="add mod">
          <ac:chgData name="Srikanth V.S" userId="bb26316dd4b50583" providerId="LiveId" clId="{6B93A4D8-3F3E-4E5C-8503-20085D2630B6}" dt="2023-12-05T17:40:59.481" v="1121" actId="1076"/>
          <ac:spMkLst>
            <pc:docMk/>
            <pc:sldMk cId="320890960" sldId="286"/>
            <ac:spMk id="5" creationId="{DDF11ACF-9ADB-317D-0A88-86EAD6EA290D}"/>
          </ac:spMkLst>
        </pc:spChg>
        <pc:picChg chg="add mod">
          <ac:chgData name="Srikanth V.S" userId="bb26316dd4b50583" providerId="LiveId" clId="{6B93A4D8-3F3E-4E5C-8503-20085D2630B6}" dt="2023-12-05T17:42:28.561" v="1144" actId="14100"/>
          <ac:picMkLst>
            <pc:docMk/>
            <pc:sldMk cId="320890960" sldId="286"/>
            <ac:picMk id="15362" creationId="{83D62425-755E-5838-29F0-4402AC6D49E5}"/>
          </ac:picMkLst>
        </pc:picChg>
        <pc:picChg chg="add del mod">
          <ac:chgData name="Srikanth V.S" userId="bb26316dd4b50583" providerId="LiveId" clId="{6B93A4D8-3F3E-4E5C-8503-20085D2630B6}" dt="2023-12-05T17:41:28.161" v="1127"/>
          <ac:picMkLst>
            <pc:docMk/>
            <pc:sldMk cId="320890960" sldId="286"/>
            <ac:picMk id="15364" creationId="{89F26710-E382-9F32-8E84-1D5E763DBAF1}"/>
          </ac:picMkLst>
        </pc:picChg>
        <pc:picChg chg="add del mod">
          <ac:chgData name="Srikanth V.S" userId="bb26316dd4b50583" providerId="LiveId" clId="{6B93A4D8-3F3E-4E5C-8503-20085D2630B6}" dt="2023-12-05T17:41:40.789" v="1134"/>
          <ac:picMkLst>
            <pc:docMk/>
            <pc:sldMk cId="320890960" sldId="286"/>
            <ac:picMk id="15366" creationId="{AF99B6DF-D3D5-07C8-D40B-A77EA4AD3CB1}"/>
          </ac:picMkLst>
        </pc:picChg>
        <pc:picChg chg="add mod">
          <ac:chgData name="Srikanth V.S" userId="bb26316dd4b50583" providerId="LiveId" clId="{6B93A4D8-3F3E-4E5C-8503-20085D2630B6}" dt="2023-12-05T17:42:15.753" v="1142" actId="14100"/>
          <ac:picMkLst>
            <pc:docMk/>
            <pc:sldMk cId="320890960" sldId="286"/>
            <ac:picMk id="15368" creationId="{326792C9-6F07-25BC-2486-324A3DAD1413}"/>
          </ac:picMkLst>
        </pc:picChg>
      </pc:sldChg>
      <pc:sldChg chg="addSp delSp modSp new mod">
        <pc:chgData name="Srikanth V.S" userId="bb26316dd4b50583" providerId="LiveId" clId="{6B93A4D8-3F3E-4E5C-8503-20085D2630B6}" dt="2023-12-05T17:47:17.251" v="1176" actId="1076"/>
        <pc:sldMkLst>
          <pc:docMk/>
          <pc:sldMk cId="1551826774" sldId="287"/>
        </pc:sldMkLst>
        <pc:spChg chg="del">
          <ac:chgData name="Srikanth V.S" userId="bb26316dd4b50583" providerId="LiveId" clId="{6B93A4D8-3F3E-4E5C-8503-20085D2630B6}" dt="2023-12-05T17:45:01.787" v="1152" actId="478"/>
          <ac:spMkLst>
            <pc:docMk/>
            <pc:sldMk cId="1551826774" sldId="287"/>
            <ac:spMk id="2" creationId="{084FE8A8-7C6C-43E5-C2ED-94DBFD6C2EE9}"/>
          </ac:spMkLst>
        </pc:spChg>
        <pc:spChg chg="add mod">
          <ac:chgData name="Srikanth V.S" userId="bb26316dd4b50583" providerId="LiveId" clId="{6B93A4D8-3F3E-4E5C-8503-20085D2630B6}" dt="2023-12-05T17:45:47.888" v="1169" actId="20577"/>
          <ac:spMkLst>
            <pc:docMk/>
            <pc:sldMk cId="1551826774" sldId="287"/>
            <ac:spMk id="6" creationId="{9CB4BF22-0C59-7769-6090-AD38D35726F2}"/>
          </ac:spMkLst>
        </pc:spChg>
        <pc:spChg chg="add mod">
          <ac:chgData name="Srikanth V.S" userId="bb26316dd4b50583" providerId="LiveId" clId="{6B93A4D8-3F3E-4E5C-8503-20085D2630B6}" dt="2023-12-05T17:47:17.251" v="1176" actId="1076"/>
          <ac:spMkLst>
            <pc:docMk/>
            <pc:sldMk cId="1551826774" sldId="287"/>
            <ac:spMk id="8" creationId="{0E239DF9-EA96-DED3-DF09-16109663686F}"/>
          </ac:spMkLst>
        </pc:spChg>
        <pc:picChg chg="add mod">
          <ac:chgData name="Srikanth V.S" userId="bb26316dd4b50583" providerId="LiveId" clId="{6B93A4D8-3F3E-4E5C-8503-20085D2630B6}" dt="2023-12-05T17:45:17.612" v="1155" actId="1076"/>
          <ac:picMkLst>
            <pc:docMk/>
            <pc:sldMk cId="1551826774" sldId="287"/>
            <ac:picMk id="5" creationId="{92733A78-19D5-37C1-FE6D-3912DCD6D699}"/>
          </ac:picMkLst>
        </pc:picChg>
        <pc:picChg chg="add del mod">
          <ac:chgData name="Srikanth V.S" userId="bb26316dd4b50583" providerId="LiveId" clId="{6B93A4D8-3F3E-4E5C-8503-20085D2630B6}" dt="2023-12-05T17:44:53.501" v="1150" actId="478"/>
          <ac:picMkLst>
            <pc:docMk/>
            <pc:sldMk cId="1551826774" sldId="287"/>
            <ac:picMk id="16386" creationId="{18361F5D-EAC1-2308-718C-1A7B09380D33}"/>
          </ac:picMkLst>
        </pc:picChg>
      </pc:sldChg>
      <pc:sldChg chg="addSp delSp modSp new mod">
        <pc:chgData name="Srikanth V.S" userId="bb26316dd4b50583" providerId="LiveId" clId="{6B93A4D8-3F3E-4E5C-8503-20085D2630B6}" dt="2023-12-05T17:49:55.389" v="1221" actId="14100"/>
        <pc:sldMkLst>
          <pc:docMk/>
          <pc:sldMk cId="3826975351" sldId="288"/>
        </pc:sldMkLst>
        <pc:spChg chg="del mod">
          <ac:chgData name="Srikanth V.S" userId="bb26316dd4b50583" providerId="LiveId" clId="{6B93A4D8-3F3E-4E5C-8503-20085D2630B6}" dt="2023-12-05T17:48:20.818" v="1183" actId="478"/>
          <ac:spMkLst>
            <pc:docMk/>
            <pc:sldMk cId="3826975351" sldId="288"/>
            <ac:spMk id="2" creationId="{995A61BF-5998-1DC5-0370-BFD1C82AE018}"/>
          </ac:spMkLst>
        </pc:spChg>
        <pc:spChg chg="add mod">
          <ac:chgData name="Srikanth V.S" userId="bb26316dd4b50583" providerId="LiveId" clId="{6B93A4D8-3F3E-4E5C-8503-20085D2630B6}" dt="2023-12-05T17:49:48.154" v="1220" actId="1076"/>
          <ac:spMkLst>
            <pc:docMk/>
            <pc:sldMk cId="3826975351" sldId="288"/>
            <ac:spMk id="4" creationId="{32378C24-925E-09FF-ECA0-66510F74EFB9}"/>
          </ac:spMkLst>
        </pc:spChg>
        <pc:picChg chg="add mod">
          <ac:chgData name="Srikanth V.S" userId="bb26316dd4b50583" providerId="LiveId" clId="{6B93A4D8-3F3E-4E5C-8503-20085D2630B6}" dt="2023-12-05T17:48:43.605" v="1185" actId="14100"/>
          <ac:picMkLst>
            <pc:docMk/>
            <pc:sldMk cId="3826975351" sldId="288"/>
            <ac:picMk id="17410" creationId="{63F36A2D-F901-B989-6D49-F9E700275232}"/>
          </ac:picMkLst>
        </pc:picChg>
        <pc:picChg chg="add mod">
          <ac:chgData name="Srikanth V.S" userId="bb26316dd4b50583" providerId="LiveId" clId="{6B93A4D8-3F3E-4E5C-8503-20085D2630B6}" dt="2023-12-05T17:49:55.389" v="1221" actId="14100"/>
          <ac:picMkLst>
            <pc:docMk/>
            <pc:sldMk cId="3826975351" sldId="288"/>
            <ac:picMk id="17412" creationId="{40DBE011-36A3-1395-017C-FCC06B50EA89}"/>
          </ac:picMkLst>
        </pc:picChg>
      </pc:sldChg>
      <pc:sldChg chg="addSp delSp modSp new mod">
        <pc:chgData name="Srikanth V.S" userId="bb26316dd4b50583" providerId="LiveId" clId="{6B93A4D8-3F3E-4E5C-8503-20085D2630B6}" dt="2023-12-05T17:51:59.886" v="1234" actId="2711"/>
        <pc:sldMkLst>
          <pc:docMk/>
          <pc:sldMk cId="869701666" sldId="289"/>
        </pc:sldMkLst>
        <pc:spChg chg="del">
          <ac:chgData name="Srikanth V.S" userId="bb26316dd4b50583" providerId="LiveId" clId="{6B93A4D8-3F3E-4E5C-8503-20085D2630B6}" dt="2023-12-05T17:50:59.430" v="1227" actId="478"/>
          <ac:spMkLst>
            <pc:docMk/>
            <pc:sldMk cId="869701666" sldId="289"/>
            <ac:spMk id="2" creationId="{85EFECBB-8069-3E8B-5166-1930270CBAD5}"/>
          </ac:spMkLst>
        </pc:spChg>
        <pc:spChg chg="add mod">
          <ac:chgData name="Srikanth V.S" userId="bb26316dd4b50583" providerId="LiveId" clId="{6B93A4D8-3F3E-4E5C-8503-20085D2630B6}" dt="2023-12-05T17:51:59.886" v="1234" actId="2711"/>
          <ac:spMkLst>
            <pc:docMk/>
            <pc:sldMk cId="869701666" sldId="289"/>
            <ac:spMk id="5" creationId="{89E575D9-23DF-2920-A98D-4D30454A9186}"/>
          </ac:spMkLst>
        </pc:spChg>
        <pc:picChg chg="add mod">
          <ac:chgData name="Srikanth V.S" userId="bb26316dd4b50583" providerId="LiveId" clId="{6B93A4D8-3F3E-4E5C-8503-20085D2630B6}" dt="2023-12-05T17:51:03.960" v="1228" actId="1076"/>
          <ac:picMkLst>
            <pc:docMk/>
            <pc:sldMk cId="869701666" sldId="289"/>
            <ac:picMk id="18434" creationId="{28EEE2FD-5943-2847-256E-124DE5B29729}"/>
          </ac:picMkLst>
        </pc:picChg>
      </pc:sldChg>
      <pc:sldChg chg="addSp delSp modSp new mod">
        <pc:chgData name="Srikanth V.S" userId="bb26316dd4b50583" providerId="LiveId" clId="{6B93A4D8-3F3E-4E5C-8503-20085D2630B6}" dt="2023-12-05T18:02:53.611" v="1314" actId="14100"/>
        <pc:sldMkLst>
          <pc:docMk/>
          <pc:sldMk cId="3152357074" sldId="290"/>
        </pc:sldMkLst>
        <pc:spChg chg="add mod">
          <ac:chgData name="Srikanth V.S" userId="bb26316dd4b50583" providerId="LiveId" clId="{6B93A4D8-3F3E-4E5C-8503-20085D2630B6}" dt="2023-12-05T17:55:36.295" v="1286" actId="20577"/>
          <ac:spMkLst>
            <pc:docMk/>
            <pc:sldMk cId="3152357074" sldId="290"/>
            <ac:spMk id="4" creationId="{33720B7D-E27F-E94B-0B3F-5F65269F7933}"/>
          </ac:spMkLst>
        </pc:spChg>
        <pc:spChg chg="add del">
          <ac:chgData name="Srikanth V.S" userId="bb26316dd4b50583" providerId="LiveId" clId="{6B93A4D8-3F3E-4E5C-8503-20085D2630B6}" dt="2023-12-05T18:01:41.264" v="1300"/>
          <ac:spMkLst>
            <pc:docMk/>
            <pc:sldMk cId="3152357074" sldId="290"/>
            <ac:spMk id="5" creationId="{0DACCE21-4069-591B-9A45-823A8630738C}"/>
          </ac:spMkLst>
        </pc:spChg>
        <pc:spChg chg="add mod">
          <ac:chgData name="Srikanth V.S" userId="bb26316dd4b50583" providerId="LiveId" clId="{6B93A4D8-3F3E-4E5C-8503-20085D2630B6}" dt="2023-12-05T18:02:18.420" v="1303" actId="20577"/>
          <ac:spMkLst>
            <pc:docMk/>
            <pc:sldMk cId="3152357074" sldId="290"/>
            <ac:spMk id="6" creationId="{6EC1BD78-FB52-220F-4D2B-987C00821EBA}"/>
          </ac:spMkLst>
        </pc:spChg>
        <pc:spChg chg="add del">
          <ac:chgData name="Srikanth V.S" userId="bb26316dd4b50583" providerId="LiveId" clId="{6B93A4D8-3F3E-4E5C-8503-20085D2630B6}" dt="2023-12-05T18:02:20.681" v="1305"/>
          <ac:spMkLst>
            <pc:docMk/>
            <pc:sldMk cId="3152357074" sldId="290"/>
            <ac:spMk id="7" creationId="{A365D0C6-7535-5552-F3AF-AADDCD754CDD}"/>
          </ac:spMkLst>
        </pc:spChg>
        <pc:spChg chg="add mod">
          <ac:chgData name="Srikanth V.S" userId="bb26316dd4b50583" providerId="LiveId" clId="{6B93A4D8-3F3E-4E5C-8503-20085D2630B6}" dt="2023-12-05T18:02:53.611" v="1314" actId="14100"/>
          <ac:spMkLst>
            <pc:docMk/>
            <pc:sldMk cId="3152357074" sldId="290"/>
            <ac:spMk id="9" creationId="{F8C7EF60-3FD8-08F7-1E42-13EC5501F925}"/>
          </ac:spMkLst>
        </pc:spChg>
      </pc:sldChg>
      <pc:sldChg chg="addSp delSp modSp new mod">
        <pc:chgData name="Srikanth V.S" userId="bb26316dd4b50583" providerId="LiveId" clId="{6B93A4D8-3F3E-4E5C-8503-20085D2630B6}" dt="2023-12-05T17:57:49.813" v="1298" actId="14100"/>
        <pc:sldMkLst>
          <pc:docMk/>
          <pc:sldMk cId="3225186240" sldId="291"/>
        </pc:sldMkLst>
        <pc:spChg chg="del mod">
          <ac:chgData name="Srikanth V.S" userId="bb26316dd4b50583" providerId="LiveId" clId="{6B93A4D8-3F3E-4E5C-8503-20085D2630B6}" dt="2023-12-05T17:57:17.921" v="1294" actId="478"/>
          <ac:spMkLst>
            <pc:docMk/>
            <pc:sldMk cId="3225186240" sldId="291"/>
            <ac:spMk id="2" creationId="{B5C1C989-02C7-DF75-0C87-B03CC6AC4DD9}"/>
          </ac:spMkLst>
        </pc:spChg>
        <pc:picChg chg="add mod">
          <ac:chgData name="Srikanth V.S" userId="bb26316dd4b50583" providerId="LiveId" clId="{6B93A4D8-3F3E-4E5C-8503-20085D2630B6}" dt="2023-12-05T17:57:49.813" v="1298" actId="14100"/>
          <ac:picMkLst>
            <pc:docMk/>
            <pc:sldMk cId="3225186240" sldId="291"/>
            <ac:picMk id="5" creationId="{A253189A-D5D8-769B-2E68-1A64431260E8}"/>
          </ac:picMkLst>
        </pc:picChg>
      </pc:sldChg>
      <pc:sldChg chg="addSp delSp modSp new mod">
        <pc:chgData name="Srikanth V.S" userId="bb26316dd4b50583" providerId="LiveId" clId="{6B93A4D8-3F3E-4E5C-8503-20085D2630B6}" dt="2023-12-05T18:08:24.148" v="1326" actId="1076"/>
        <pc:sldMkLst>
          <pc:docMk/>
          <pc:sldMk cId="2411039183" sldId="292"/>
        </pc:sldMkLst>
        <pc:spChg chg="del">
          <ac:chgData name="Srikanth V.S" userId="bb26316dd4b50583" providerId="LiveId" clId="{6B93A4D8-3F3E-4E5C-8503-20085D2630B6}" dt="2023-12-05T18:05:58.357" v="1322" actId="478"/>
          <ac:spMkLst>
            <pc:docMk/>
            <pc:sldMk cId="2411039183" sldId="292"/>
            <ac:spMk id="2" creationId="{F4BC69E2-A24B-E103-8EEF-0504464B1A97}"/>
          </ac:spMkLst>
        </pc:spChg>
        <pc:spChg chg="add mod">
          <ac:chgData name="Srikanth V.S" userId="bb26316dd4b50583" providerId="LiveId" clId="{6B93A4D8-3F3E-4E5C-8503-20085D2630B6}" dt="2023-12-05T18:08:24.148" v="1326" actId="1076"/>
          <ac:spMkLst>
            <pc:docMk/>
            <pc:sldMk cId="2411039183" sldId="292"/>
            <ac:spMk id="5" creationId="{4A590583-DDB2-C15C-9893-61E8AB12B563}"/>
          </ac:spMkLst>
        </pc:spChg>
        <pc:graphicFrameChg chg="add mod modGraphic">
          <ac:chgData name="Srikanth V.S" userId="bb26316dd4b50583" providerId="LiveId" clId="{6B93A4D8-3F3E-4E5C-8503-20085D2630B6}" dt="2023-12-05T18:05:50.588" v="1321" actId="1076"/>
          <ac:graphicFrameMkLst>
            <pc:docMk/>
            <pc:sldMk cId="2411039183" sldId="292"/>
            <ac:graphicFrameMk id="4" creationId="{F6CC1198-92E1-F2EA-07A2-A5DDE82AAB79}"/>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4C3C3A6-B337-4D83-9CDB-B9C35780FF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1C79A68-3D73-4695-8C1E-3CDBCB536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97C6B7-F63D-48F8-8C65-A57506B0F13B}" type="datetimeFigureOut">
              <a:rPr lang="en-US" smtClean="0"/>
              <a:t>12/4/2023</a:t>
            </a:fld>
            <a:endParaRPr lang="en-US"/>
          </a:p>
        </p:txBody>
      </p:sp>
      <p:sp>
        <p:nvSpPr>
          <p:cNvPr id="4" name="Footer Placeholder 3">
            <a:extLst>
              <a:ext uri="{FF2B5EF4-FFF2-40B4-BE49-F238E27FC236}">
                <a16:creationId xmlns:a16="http://schemas.microsoft.com/office/drawing/2014/main" id="{3CF5045C-A7CE-41D4-85C5-0E9ACEEF9B2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59ABD0F-F8EA-4B9F-8647-FC7D4AE3D8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AB78DD-9481-4863-BCCC-946573546DA1}" type="slidenum">
              <a:rPr lang="en-US" smtClean="0"/>
              <a:t>‹#›</a:t>
            </a:fld>
            <a:endParaRPr lang="en-US"/>
          </a:p>
        </p:txBody>
      </p:sp>
    </p:spTree>
    <p:extLst>
      <p:ext uri="{BB962C8B-B14F-4D97-AF65-F5344CB8AC3E}">
        <p14:creationId xmlns:p14="http://schemas.microsoft.com/office/powerpoint/2010/main" val="5850403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09A0FA-2191-4F92-A1E4-6EB4598AC4EC}" type="datetimeFigureOut">
              <a:rPr lang="en-US" smtClean="0"/>
              <a:t>12/4/2023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359F2-43EF-4812-9DC0-98C0B1A40681}" type="slidenum">
              <a:rPr lang="en-US" smtClean="0"/>
              <a:t>‹#›</a:t>
            </a:fld>
            <a:endParaRPr lang="en-US" dirty="0"/>
          </a:p>
        </p:txBody>
      </p:sp>
    </p:spTree>
    <p:extLst>
      <p:ext uri="{BB962C8B-B14F-4D97-AF65-F5344CB8AC3E}">
        <p14:creationId xmlns:p14="http://schemas.microsoft.com/office/powerpoint/2010/main" val="47011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1937252-EACE-4232-855F-5C47E3F8B087}"/>
              </a:ext>
            </a:extLst>
          </p:cNvPr>
          <p:cNvSpPr>
            <a:spLocks noGrp="1"/>
          </p:cNvSpPr>
          <p:nvPr>
            <p:ph type="ctrTitle"/>
          </p:nvPr>
        </p:nvSpPr>
        <p:spPr>
          <a:xfrm>
            <a:off x="581191" y="704088"/>
            <a:ext cx="10993549" cy="1499616"/>
          </a:xfrm>
        </p:spPr>
        <p:txBody>
          <a:bodyPr/>
          <a:lstStyle/>
          <a:p>
            <a:r>
              <a:rPr lang="en-US"/>
              <a:t>Click to edit Master title style</a:t>
            </a:r>
            <a:endParaRPr lang="en-US" dirty="0"/>
          </a:p>
        </p:txBody>
      </p:sp>
      <p:sp>
        <p:nvSpPr>
          <p:cNvPr id="16" name="Subtitle 2">
            <a:extLst>
              <a:ext uri="{FF2B5EF4-FFF2-40B4-BE49-F238E27FC236}">
                <a16:creationId xmlns:a16="http://schemas.microsoft.com/office/drawing/2014/main" id="{3507450D-E801-41C1-9FD7-923530A06BD4}"/>
              </a:ext>
            </a:extLst>
          </p:cNvPr>
          <p:cNvSpPr>
            <a:spLocks noGrp="1"/>
          </p:cNvSpPr>
          <p:nvPr>
            <p:ph type="subTitle" idx="1"/>
          </p:nvPr>
        </p:nvSpPr>
        <p:spPr>
          <a:xfrm>
            <a:off x="581194" y="2495445"/>
            <a:ext cx="10993546" cy="468233"/>
          </a:xfrm>
        </p:spPr>
        <p:txBody>
          <a:bodyPr/>
          <a:lstStyle>
            <a:lvl1pPr marL="0" indent="0">
              <a:buNone/>
              <a:defRPr/>
            </a:lvl1pPr>
          </a:lstStyle>
          <a:p>
            <a:r>
              <a:rPr lang="en-US"/>
              <a:t>Click to edit Master subtitle style</a:t>
            </a:r>
            <a:endParaRPr lang="en-US" dirty="0"/>
          </a:p>
        </p:txBody>
      </p:sp>
      <p:sp>
        <p:nvSpPr>
          <p:cNvPr id="25" name="Picture Placeholder 24">
            <a:extLst>
              <a:ext uri="{FF2B5EF4-FFF2-40B4-BE49-F238E27FC236}">
                <a16:creationId xmlns:a16="http://schemas.microsoft.com/office/drawing/2014/main" id="{CBA6DBC1-39A1-48A6-8B81-3CD966D06E81}"/>
              </a:ext>
            </a:extLst>
          </p:cNvPr>
          <p:cNvSpPr>
            <a:spLocks noGrp="1"/>
          </p:cNvSpPr>
          <p:nvPr>
            <p:ph type="pic" sz="quarter" idx="13"/>
          </p:nvPr>
        </p:nvSpPr>
        <p:spPr>
          <a:xfrm>
            <a:off x="448056" y="3081528"/>
            <a:ext cx="11265408" cy="3310128"/>
          </a:xfrm>
          <a:solidFill>
            <a:schemeClr val="accent2"/>
          </a:solidFill>
        </p:spPr>
        <p:txBody>
          <a:bodyPr/>
          <a:lstStyle/>
          <a:p>
            <a:r>
              <a:rPr lang="en-US"/>
              <a:t>Click icon to add picture</a:t>
            </a:r>
            <a:endParaRPr lang="en-US" dirty="0"/>
          </a:p>
        </p:txBody>
      </p:sp>
    </p:spTree>
    <p:extLst>
      <p:ext uri="{BB962C8B-B14F-4D97-AF65-F5344CB8AC3E}">
        <p14:creationId xmlns:p14="http://schemas.microsoft.com/office/powerpoint/2010/main" val="3425283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3200400"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32004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12343" y="2250891"/>
            <a:ext cx="320040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4412341" y="2926051"/>
            <a:ext cx="32004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a:extLst>
              <a:ext uri="{FF2B5EF4-FFF2-40B4-BE49-F238E27FC236}">
                <a16:creationId xmlns:a16="http://schemas.microsoft.com/office/drawing/2014/main" id="{4F00371C-297D-40EF-8A7B-A4A10A3E0F58}"/>
              </a:ext>
            </a:extLst>
          </p:cNvPr>
          <p:cNvSpPr>
            <a:spLocks noGrp="1"/>
          </p:cNvSpPr>
          <p:nvPr>
            <p:ph type="body" sz="quarter" idx="13"/>
          </p:nvPr>
        </p:nvSpPr>
        <p:spPr>
          <a:xfrm>
            <a:off x="8243499" y="2250891"/>
            <a:ext cx="320040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11" name="Content Placeholder 5">
            <a:extLst>
              <a:ext uri="{FF2B5EF4-FFF2-40B4-BE49-F238E27FC236}">
                <a16:creationId xmlns:a16="http://schemas.microsoft.com/office/drawing/2014/main" id="{54C654D6-9180-439B-AA80-A486173B740A}"/>
              </a:ext>
            </a:extLst>
          </p:cNvPr>
          <p:cNvSpPr>
            <a:spLocks noGrp="1"/>
          </p:cNvSpPr>
          <p:nvPr>
            <p:ph sz="quarter" idx="14"/>
          </p:nvPr>
        </p:nvSpPr>
        <p:spPr>
          <a:xfrm>
            <a:off x="8243497" y="2926051"/>
            <a:ext cx="32004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Sample Footer Text</a:t>
            </a:r>
          </a:p>
        </p:txBody>
      </p:sp>
      <p:sp>
        <p:nvSpPr>
          <p:cNvPr id="7" name="Date Placeholder 6"/>
          <p:cNvSpPr>
            <a:spLocks noGrp="1"/>
          </p:cNvSpPr>
          <p:nvPr>
            <p:ph type="dt" sz="half" idx="10"/>
          </p:nvPr>
        </p:nvSpPr>
        <p:spPr/>
        <p:txBody>
          <a:bodyPr/>
          <a:lstStyle/>
          <a:p>
            <a:r>
              <a:rPr lang="en-US"/>
              <a:t>20XX</a:t>
            </a:r>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9735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7D0488-B202-4F7B-9F3C-5F3540449364}"/>
              </a:ext>
            </a:extLst>
          </p:cNvPr>
          <p:cNvSpPr>
            <a:spLocks noGrp="1"/>
          </p:cNvSpPr>
          <p:nvPr>
            <p:ph type="title"/>
          </p:nvPr>
        </p:nvSpPr>
        <p:spPr>
          <a:xfrm>
            <a:off x="581192" y="3986411"/>
            <a:ext cx="3568661" cy="1872388"/>
          </a:xfrm>
        </p:spPr>
        <p:txBody>
          <a:bodyPr anchor="ctr"/>
          <a:lstStyle/>
          <a:p>
            <a:pPr algn="r"/>
            <a:r>
              <a:rPr lang="en-US">
                <a:solidFill>
                  <a:schemeClr val="tx2"/>
                </a:solidFill>
              </a:rPr>
              <a:t>Click to edit Master title style</a:t>
            </a:r>
            <a:endParaRPr lang="en-US" dirty="0">
              <a:solidFill>
                <a:schemeClr val="tx2"/>
              </a:solidFill>
            </a:endParaRPr>
          </a:p>
        </p:txBody>
      </p:sp>
      <p:sp>
        <p:nvSpPr>
          <p:cNvPr id="12" name="Picture Placeholder 11">
            <a:extLst>
              <a:ext uri="{FF2B5EF4-FFF2-40B4-BE49-F238E27FC236}">
                <a16:creationId xmlns:a16="http://schemas.microsoft.com/office/drawing/2014/main" id="{5972A87D-479C-4157-A7C5-33D8FC7B2974}"/>
              </a:ext>
            </a:extLst>
          </p:cNvPr>
          <p:cNvSpPr>
            <a:spLocks noGrp="1"/>
          </p:cNvSpPr>
          <p:nvPr>
            <p:ph type="pic" sz="quarter" idx="13"/>
          </p:nvPr>
        </p:nvSpPr>
        <p:spPr>
          <a:xfrm>
            <a:off x="448056" y="768096"/>
            <a:ext cx="2578608" cy="2816352"/>
          </a:xfrm>
          <a:solidFill>
            <a:schemeClr val="accent2"/>
          </a:solidFill>
        </p:spPr>
        <p:txBody>
          <a:bodyPr/>
          <a:lstStyle/>
          <a:p>
            <a:r>
              <a:rPr lang="en-US"/>
              <a:t>Click icon to add picture</a:t>
            </a:r>
            <a:endParaRPr lang="en-US" dirty="0"/>
          </a:p>
        </p:txBody>
      </p:sp>
      <p:sp>
        <p:nvSpPr>
          <p:cNvPr id="13" name="Picture Placeholder 11">
            <a:extLst>
              <a:ext uri="{FF2B5EF4-FFF2-40B4-BE49-F238E27FC236}">
                <a16:creationId xmlns:a16="http://schemas.microsoft.com/office/drawing/2014/main" id="{78EE581A-A98D-4A1B-B826-3C60801D6672}"/>
              </a:ext>
            </a:extLst>
          </p:cNvPr>
          <p:cNvSpPr>
            <a:spLocks noGrp="1"/>
          </p:cNvSpPr>
          <p:nvPr>
            <p:ph type="pic" sz="quarter" idx="14"/>
          </p:nvPr>
        </p:nvSpPr>
        <p:spPr>
          <a:xfrm>
            <a:off x="3352800" y="768096"/>
            <a:ext cx="2578608" cy="2816352"/>
          </a:xfrm>
          <a:solidFill>
            <a:schemeClr val="accent2"/>
          </a:solidFill>
        </p:spPr>
        <p:txBody>
          <a:bodyPr/>
          <a:lstStyle/>
          <a:p>
            <a:r>
              <a:rPr lang="en-US"/>
              <a:t>Click icon to add picture</a:t>
            </a:r>
            <a:endParaRPr lang="en-US" dirty="0"/>
          </a:p>
        </p:txBody>
      </p:sp>
      <p:sp>
        <p:nvSpPr>
          <p:cNvPr id="14" name="Picture Placeholder 11">
            <a:extLst>
              <a:ext uri="{FF2B5EF4-FFF2-40B4-BE49-F238E27FC236}">
                <a16:creationId xmlns:a16="http://schemas.microsoft.com/office/drawing/2014/main" id="{16AE88BE-E502-4D34-AAE9-6EE48F1ACE29}"/>
              </a:ext>
            </a:extLst>
          </p:cNvPr>
          <p:cNvSpPr>
            <a:spLocks noGrp="1"/>
          </p:cNvSpPr>
          <p:nvPr>
            <p:ph type="pic" sz="quarter" idx="15"/>
          </p:nvPr>
        </p:nvSpPr>
        <p:spPr>
          <a:xfrm>
            <a:off x="6257544" y="768096"/>
            <a:ext cx="2578608" cy="2816352"/>
          </a:xfrm>
          <a:solidFill>
            <a:schemeClr val="accent2"/>
          </a:solidFill>
        </p:spPr>
        <p:txBody>
          <a:bodyPr/>
          <a:lstStyle/>
          <a:p>
            <a:r>
              <a:rPr lang="en-US"/>
              <a:t>Click icon to add picture</a:t>
            </a:r>
            <a:endParaRPr lang="en-US" dirty="0"/>
          </a:p>
        </p:txBody>
      </p:sp>
      <p:sp>
        <p:nvSpPr>
          <p:cNvPr id="16" name="Picture Placeholder 11">
            <a:extLst>
              <a:ext uri="{FF2B5EF4-FFF2-40B4-BE49-F238E27FC236}">
                <a16:creationId xmlns:a16="http://schemas.microsoft.com/office/drawing/2014/main" id="{9FD0C6B3-E0D9-4177-8079-178D1B0F530D}"/>
              </a:ext>
            </a:extLst>
          </p:cNvPr>
          <p:cNvSpPr>
            <a:spLocks noGrp="1"/>
          </p:cNvSpPr>
          <p:nvPr>
            <p:ph type="pic" sz="quarter" idx="16"/>
          </p:nvPr>
        </p:nvSpPr>
        <p:spPr>
          <a:xfrm>
            <a:off x="9162288" y="768096"/>
            <a:ext cx="2578608" cy="2816352"/>
          </a:xfrm>
          <a:solidFill>
            <a:schemeClr val="accent2"/>
          </a:solidFill>
        </p:spPr>
        <p:txBody>
          <a:bodyPr/>
          <a:lstStyle/>
          <a:p>
            <a:r>
              <a:rPr lang="en-US"/>
              <a:t>Click icon to add picture</a:t>
            </a:r>
            <a:endParaRPr lang="en-US" dirty="0"/>
          </a:p>
        </p:txBody>
      </p:sp>
      <p:sp>
        <p:nvSpPr>
          <p:cNvPr id="10" name="Content Placeholder 2">
            <a:extLst>
              <a:ext uri="{FF2B5EF4-FFF2-40B4-BE49-F238E27FC236}">
                <a16:creationId xmlns:a16="http://schemas.microsoft.com/office/drawing/2014/main" id="{53AD8A25-150B-42DF-B6CC-FB1E5225D517}"/>
              </a:ext>
            </a:extLst>
          </p:cNvPr>
          <p:cNvSpPr>
            <a:spLocks noGrp="1"/>
          </p:cNvSpPr>
          <p:nvPr>
            <p:ph idx="1"/>
          </p:nvPr>
        </p:nvSpPr>
        <p:spPr>
          <a:xfrm>
            <a:off x="4520392" y="3956050"/>
            <a:ext cx="7225075" cy="1902749"/>
          </a:xfrm>
        </p:spPr>
        <p:txBody>
          <a:bodyPr>
            <a:normAutofit/>
          </a:bodyPr>
          <a:lstStyle>
            <a:lvl1pPr marL="0" indent="0">
              <a:buNone/>
              <a:defRPr/>
            </a:lvl1pPr>
          </a:lstStyle>
          <a:p>
            <a:pPr lvl="0"/>
            <a:r>
              <a:rPr lang="en-US"/>
              <a:t>Click to edit Master text styles</a:t>
            </a:r>
          </a:p>
        </p:txBody>
      </p:sp>
      <p:sp>
        <p:nvSpPr>
          <p:cNvPr id="3" name="Footer Placeholder 2"/>
          <p:cNvSpPr>
            <a:spLocks noGrp="1"/>
          </p:cNvSpPr>
          <p:nvPr>
            <p:ph type="ftr" sz="quarter" idx="11"/>
          </p:nvPr>
        </p:nvSpPr>
        <p:spPr/>
        <p:txBody>
          <a:bodyPr/>
          <a:lstStyle/>
          <a:p>
            <a:r>
              <a:rPr lang="en-US" dirty="0"/>
              <a:t>Sample Footer Text</a:t>
            </a:r>
          </a:p>
        </p:txBody>
      </p:sp>
      <p:sp>
        <p:nvSpPr>
          <p:cNvPr id="2" name="Date Placeholder 1"/>
          <p:cNvSpPr>
            <a:spLocks noGrp="1"/>
          </p:cNvSpPr>
          <p:nvPr>
            <p:ph type="dt" sz="half" idx="10"/>
          </p:nvPr>
        </p:nvSpPr>
        <p:spPr/>
        <p:txBody>
          <a:bodyPr/>
          <a:lstStyle/>
          <a:p>
            <a:r>
              <a:rPr lang="en-US"/>
              <a:t>20XX</a:t>
            </a:r>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069925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20F9CA6-0CB1-4A9E-96E4-67800B107E21}"/>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05826FB8-73AC-4F8B-BD9C-B5E87FC9C6A9}"/>
              </a:ext>
              <a:ext uri="{C183D7F6-B498-43B3-948B-1728B52AA6E4}">
                <adec:decorative xmlns:adec="http://schemas.microsoft.com/office/drawing/2017/decorative" val="1"/>
              </a:ext>
            </a:extLst>
          </p:cNvPr>
          <p:cNvSpPr/>
          <p:nvPr userDrawn="1"/>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itle 1">
            <a:extLst>
              <a:ext uri="{FF2B5EF4-FFF2-40B4-BE49-F238E27FC236}">
                <a16:creationId xmlns:a16="http://schemas.microsoft.com/office/drawing/2014/main" id="{D0F196A1-2430-4797-B656-A38302FAFF33}"/>
              </a:ext>
            </a:extLst>
          </p:cNvPr>
          <p:cNvSpPr>
            <a:spLocks noGrp="1"/>
          </p:cNvSpPr>
          <p:nvPr>
            <p:ph type="title"/>
          </p:nvPr>
        </p:nvSpPr>
        <p:spPr>
          <a:xfrm>
            <a:off x="609906" y="702156"/>
            <a:ext cx="3568661" cy="1188720"/>
          </a:xfrm>
        </p:spPr>
        <p:txBody>
          <a:bodyPr/>
          <a:lstStyle/>
          <a:p>
            <a:r>
              <a:rPr lang="en-US"/>
              <a:t>Click to edit Master title style</a:t>
            </a:r>
            <a:endParaRPr lang="en-US" dirty="0"/>
          </a:p>
        </p:txBody>
      </p:sp>
      <p:sp>
        <p:nvSpPr>
          <p:cNvPr id="6" name="Content Placeholder 2">
            <a:extLst>
              <a:ext uri="{FF2B5EF4-FFF2-40B4-BE49-F238E27FC236}">
                <a16:creationId xmlns:a16="http://schemas.microsoft.com/office/drawing/2014/main" id="{F7AE5FA5-AF50-4B00-8E20-1B20A667A3BF}"/>
              </a:ext>
            </a:extLst>
          </p:cNvPr>
          <p:cNvSpPr>
            <a:spLocks noGrp="1"/>
          </p:cNvSpPr>
          <p:nvPr>
            <p:ph idx="1"/>
          </p:nvPr>
        </p:nvSpPr>
        <p:spPr>
          <a:xfrm>
            <a:off x="609906" y="2340864"/>
            <a:ext cx="3568661" cy="3634486"/>
          </a:xfrm>
        </p:spPr>
        <p:txBody>
          <a:bodyPr>
            <a:normAutofit/>
          </a:bodyPr>
          <a:lstStyle>
            <a:lvl1pPr marL="0" indent="0">
              <a:buNone/>
              <a:defRPr/>
            </a:lvl1pPr>
          </a:lstStyle>
          <a:p>
            <a:pPr lvl="0"/>
            <a:r>
              <a:rPr lang="en-US"/>
              <a:t>Click to edit Master text styles</a:t>
            </a:r>
          </a:p>
        </p:txBody>
      </p:sp>
      <p:sp>
        <p:nvSpPr>
          <p:cNvPr id="3" name="Footer Placeholder 2"/>
          <p:cNvSpPr>
            <a:spLocks noGrp="1"/>
          </p:cNvSpPr>
          <p:nvPr>
            <p:ph type="ftr" sz="quarter" idx="11"/>
          </p:nvPr>
        </p:nvSpPr>
        <p:spPr/>
        <p:txBody>
          <a:bodyPr/>
          <a:lstStyle/>
          <a:p>
            <a:r>
              <a:rPr lang="en-US" dirty="0"/>
              <a:t>Sample Footer Text</a:t>
            </a:r>
          </a:p>
        </p:txBody>
      </p:sp>
      <p:sp>
        <p:nvSpPr>
          <p:cNvPr id="13" name="Picture Placeholder 12">
            <a:extLst>
              <a:ext uri="{FF2B5EF4-FFF2-40B4-BE49-F238E27FC236}">
                <a16:creationId xmlns:a16="http://schemas.microsoft.com/office/drawing/2014/main" id="{83237575-909D-45C0-B594-0B7A40F04B52}"/>
              </a:ext>
            </a:extLst>
          </p:cNvPr>
          <p:cNvSpPr>
            <a:spLocks noGrp="1"/>
          </p:cNvSpPr>
          <p:nvPr>
            <p:ph type="pic" sz="quarter" idx="13"/>
          </p:nvPr>
        </p:nvSpPr>
        <p:spPr>
          <a:xfrm>
            <a:off x="4657344" y="0"/>
            <a:ext cx="7534656" cy="6858000"/>
          </a:xfrm>
          <a:solidFill>
            <a:schemeClr val="accent2"/>
          </a:solidFill>
        </p:spPr>
        <p:txBody>
          <a:bodyPr/>
          <a:lstStyle/>
          <a:p>
            <a:r>
              <a:rPr lang="en-US"/>
              <a:t>Click icon to add picture</a:t>
            </a:r>
            <a:endParaRPr lang="en-US" dirty="0"/>
          </a:p>
        </p:txBody>
      </p:sp>
      <p:sp>
        <p:nvSpPr>
          <p:cNvPr id="2" name="Date Placeholder 1"/>
          <p:cNvSpPr>
            <a:spLocks noGrp="1"/>
          </p:cNvSpPr>
          <p:nvPr>
            <p:ph type="dt" sz="half" idx="10"/>
          </p:nvPr>
        </p:nvSpPr>
        <p:spPr/>
        <p:txBody>
          <a:bodyPr/>
          <a:lstStyle/>
          <a:p>
            <a:r>
              <a:rPr lang="en-US"/>
              <a:t>20XX</a:t>
            </a:r>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82254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a:extLst>
              <a:ext uri="{C183D7F6-B498-43B3-948B-1728B52AA6E4}">
                <adec:decorative xmlns:adec="http://schemas.microsoft.com/office/drawing/2017/decorative" val="1"/>
              </a:ext>
            </a:extLst>
          </p:cNvPr>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9084393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r>
              <a:rPr lang="en-US" dirty="0"/>
              <a:t>Sample Footer Text</a:t>
            </a:r>
          </a:p>
        </p:txBody>
      </p:sp>
      <p:sp>
        <p:nvSpPr>
          <p:cNvPr id="5" name="Date Placeholder 4"/>
          <p:cNvSpPr>
            <a:spLocks noGrp="1"/>
          </p:cNvSpPr>
          <p:nvPr>
            <p:ph type="dt" sz="half" idx="10"/>
          </p:nvPr>
        </p:nvSpPr>
        <p:spPr/>
        <p:txBody>
          <a:bodyPr/>
          <a:lstStyle/>
          <a:p>
            <a:r>
              <a:rPr lang="en-US"/>
              <a:t>20XX</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679185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Sample Footer Text</a:t>
            </a:r>
          </a:p>
        </p:txBody>
      </p:sp>
      <p:sp>
        <p:nvSpPr>
          <p:cNvPr id="2" name="Date Placeholder 1"/>
          <p:cNvSpPr>
            <a:spLocks noGrp="1"/>
          </p:cNvSpPr>
          <p:nvPr>
            <p:ph type="dt" sz="half" idx="10"/>
          </p:nvPr>
        </p:nvSpPr>
        <p:spPr/>
        <p:txBody>
          <a:bodyPr/>
          <a:lstStyle/>
          <a:p>
            <a:r>
              <a:rPr lang="en-US"/>
              <a:t>20XX</a:t>
            </a:r>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078986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r>
              <a:rPr lang="en-US" dirty="0"/>
              <a:t>Sample Footer Text</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r>
              <a:rPr lang="en-US"/>
              <a:t>20XX</a:t>
            </a:r>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9284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pPr algn="l"/>
            <a:r>
              <a:rPr lang="en-US" dirty="0"/>
              <a:t>Sample Footer Text</a:t>
            </a:r>
          </a:p>
        </p:txBody>
      </p:sp>
      <p:sp>
        <p:nvSpPr>
          <p:cNvPr id="5" name="Date Placeholder 4"/>
          <p:cNvSpPr>
            <a:spLocks noGrp="1"/>
          </p:cNvSpPr>
          <p:nvPr>
            <p:ph type="dt" sz="half" idx="10"/>
          </p:nvPr>
        </p:nvSpPr>
        <p:spPr/>
        <p:txBody>
          <a:bodyPr/>
          <a:lstStyle/>
          <a:p>
            <a:r>
              <a:rPr lang="en-US"/>
              <a:t>20XX</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16506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26BD44-2224-46FF-A4E7-9C9FFE19726B}"/>
              </a:ext>
            </a:extLst>
          </p:cNvPr>
          <p:cNvSpPr>
            <a:spLocks noGrp="1"/>
          </p:cNvSpPr>
          <p:nvPr>
            <p:ph type="title"/>
          </p:nvPr>
        </p:nvSpPr>
        <p:spPr>
          <a:xfrm>
            <a:off x="581192" y="702155"/>
            <a:ext cx="3424138" cy="1500131"/>
          </a:xfrm>
        </p:spPr>
        <p:txBody>
          <a:bodyPr/>
          <a:lstStyle>
            <a:lvl1pPr>
              <a:defRPr/>
            </a:lvl1pPr>
          </a:lstStyle>
          <a:p>
            <a:r>
              <a:rPr lang="en-US"/>
              <a:t>Click to edit Master title style</a:t>
            </a:r>
            <a:endParaRPr lang="en-US" dirty="0"/>
          </a:p>
        </p:txBody>
      </p:sp>
      <p:sp>
        <p:nvSpPr>
          <p:cNvPr id="6" name="Content Placeholder 5">
            <a:extLst>
              <a:ext uri="{FF2B5EF4-FFF2-40B4-BE49-F238E27FC236}">
                <a16:creationId xmlns:a16="http://schemas.microsoft.com/office/drawing/2014/main" id="{728249B4-F572-49E8-9B53-CB4E629EB93F}"/>
              </a:ext>
            </a:extLst>
          </p:cNvPr>
          <p:cNvSpPr>
            <a:spLocks noGrp="1"/>
          </p:cNvSpPr>
          <p:nvPr>
            <p:ph idx="1"/>
          </p:nvPr>
        </p:nvSpPr>
        <p:spPr>
          <a:xfrm>
            <a:off x="581193" y="2414788"/>
            <a:ext cx="3424138" cy="3975776"/>
          </a:xfrm>
        </p:spPr>
        <p:txBody>
          <a:bodyPr/>
          <a:lstStyle>
            <a:lvl1pPr marL="0" indent="0">
              <a:buNone/>
              <a:defRPr/>
            </a:lvl1pPr>
          </a:lstStyle>
          <a:p>
            <a:pPr lvl="0"/>
            <a:r>
              <a:rPr lang="en-US"/>
              <a:t>Click to edit Master text styles</a:t>
            </a:r>
          </a:p>
        </p:txBody>
      </p:sp>
      <p:sp>
        <p:nvSpPr>
          <p:cNvPr id="10" name="Picture Placeholder 9">
            <a:extLst>
              <a:ext uri="{FF2B5EF4-FFF2-40B4-BE49-F238E27FC236}">
                <a16:creationId xmlns:a16="http://schemas.microsoft.com/office/drawing/2014/main" id="{06C12940-675F-4BDC-8733-71FEBC2FDCCF}"/>
              </a:ext>
            </a:extLst>
          </p:cNvPr>
          <p:cNvSpPr>
            <a:spLocks noGrp="1"/>
          </p:cNvSpPr>
          <p:nvPr>
            <p:ph type="pic" sz="quarter" idx="13"/>
          </p:nvPr>
        </p:nvSpPr>
        <p:spPr>
          <a:xfrm>
            <a:off x="4242815" y="640080"/>
            <a:ext cx="3703320" cy="5751576"/>
          </a:xfrm>
          <a:solidFill>
            <a:schemeClr val="accent2"/>
          </a:solidFill>
        </p:spPr>
        <p:txBody>
          <a:bodyPr/>
          <a:lstStyle/>
          <a:p>
            <a:r>
              <a:rPr lang="en-US"/>
              <a:t>Click icon to add picture</a:t>
            </a:r>
            <a:endParaRPr lang="en-US" dirty="0"/>
          </a:p>
        </p:txBody>
      </p:sp>
      <p:sp>
        <p:nvSpPr>
          <p:cNvPr id="11" name="Picture Placeholder 9">
            <a:extLst>
              <a:ext uri="{FF2B5EF4-FFF2-40B4-BE49-F238E27FC236}">
                <a16:creationId xmlns:a16="http://schemas.microsoft.com/office/drawing/2014/main" id="{63AD391F-F462-4773-B9C7-B512F55F6812}"/>
              </a:ext>
            </a:extLst>
          </p:cNvPr>
          <p:cNvSpPr>
            <a:spLocks noGrp="1"/>
          </p:cNvSpPr>
          <p:nvPr>
            <p:ph type="pic" sz="quarter" idx="14"/>
          </p:nvPr>
        </p:nvSpPr>
        <p:spPr>
          <a:xfrm>
            <a:off x="8046720" y="640080"/>
            <a:ext cx="3703320" cy="5751576"/>
          </a:xfrm>
          <a:solidFill>
            <a:schemeClr val="accent2"/>
          </a:solidFill>
        </p:spPr>
        <p:txBody>
          <a:bodyPr/>
          <a:lstStyle/>
          <a:p>
            <a:r>
              <a:rPr lang="en-US"/>
              <a:t>Click icon to add picture</a:t>
            </a:r>
            <a:endParaRPr lang="en-US" dirty="0"/>
          </a:p>
        </p:txBody>
      </p:sp>
      <p:sp>
        <p:nvSpPr>
          <p:cNvPr id="3" name="Footer Placeholder 2"/>
          <p:cNvSpPr>
            <a:spLocks noGrp="1"/>
          </p:cNvSpPr>
          <p:nvPr>
            <p:ph type="ftr" sz="quarter" idx="11"/>
          </p:nvPr>
        </p:nvSpPr>
        <p:spPr/>
        <p:txBody>
          <a:bodyPr/>
          <a:lstStyle/>
          <a:p>
            <a:r>
              <a:rPr lang="en-US" dirty="0"/>
              <a:t>Sample Footer Text</a:t>
            </a:r>
          </a:p>
        </p:txBody>
      </p:sp>
      <p:sp>
        <p:nvSpPr>
          <p:cNvPr id="2" name="Date Placeholder 1"/>
          <p:cNvSpPr>
            <a:spLocks noGrp="1"/>
          </p:cNvSpPr>
          <p:nvPr>
            <p:ph type="dt" sz="half" idx="10"/>
          </p:nvPr>
        </p:nvSpPr>
        <p:spPr/>
        <p:txBody>
          <a:bodyPr/>
          <a:lstStyle/>
          <a:p>
            <a:r>
              <a:rPr lang="en-US"/>
              <a:t>20XX</a:t>
            </a:r>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8979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9CC542F-D03C-4537-9B6E-7F653B651524}"/>
              </a:ext>
            </a:extLst>
          </p:cNvPr>
          <p:cNvSpPr>
            <a:spLocks noGrp="1"/>
          </p:cNvSpPr>
          <p:nvPr>
            <p:ph type="title"/>
          </p:nvPr>
        </p:nvSpPr>
        <p:spPr>
          <a:xfrm>
            <a:off x="581192" y="730730"/>
            <a:ext cx="3475915" cy="1478341"/>
          </a:xfrm>
        </p:spPr>
        <p:txBody>
          <a:bodyPr>
            <a:normAutofit/>
          </a:bodyPr>
          <a:lstStyle/>
          <a:p>
            <a:r>
              <a:rPr lang="en-US">
                <a:solidFill>
                  <a:schemeClr val="tx2"/>
                </a:solidFill>
              </a:rPr>
              <a:t>Click to edit Master title style</a:t>
            </a:r>
            <a:endParaRPr lang="en-US" dirty="0">
              <a:solidFill>
                <a:schemeClr val="tx2"/>
              </a:solidFill>
            </a:endParaRPr>
          </a:p>
        </p:txBody>
      </p:sp>
      <p:sp>
        <p:nvSpPr>
          <p:cNvPr id="6" name="Content Placeholder 2" descr="Tag=AccentColor&#10;Flavor=Light&#10;Target=Bullets">
            <a:extLst>
              <a:ext uri="{FF2B5EF4-FFF2-40B4-BE49-F238E27FC236}">
                <a16:creationId xmlns:a16="http://schemas.microsoft.com/office/drawing/2014/main" id="{C768CCB8-0718-4D4E-8EE1-1D287550057B}"/>
              </a:ext>
            </a:extLst>
          </p:cNvPr>
          <p:cNvSpPr>
            <a:spLocks noGrp="1"/>
          </p:cNvSpPr>
          <p:nvPr>
            <p:ph idx="1"/>
          </p:nvPr>
        </p:nvSpPr>
        <p:spPr>
          <a:xfrm>
            <a:off x="581192" y="2180496"/>
            <a:ext cx="3475915" cy="3678303"/>
          </a:xfrm>
        </p:spPr>
        <p:txBody>
          <a:bodyPr>
            <a:normAutofit/>
          </a:bodyPr>
          <a:lstStyle>
            <a:lvl1pPr marL="0" indent="0">
              <a:buNone/>
              <a:defRPr/>
            </a:lvl1pPr>
          </a:lstStyle>
          <a:p>
            <a:pPr lvl="0"/>
            <a:r>
              <a:rPr lang="en-US"/>
              <a:t>Click to edit Master text styles</a:t>
            </a:r>
          </a:p>
        </p:txBody>
      </p:sp>
      <p:sp>
        <p:nvSpPr>
          <p:cNvPr id="11" name="Picture Placeholder 10">
            <a:extLst>
              <a:ext uri="{FF2B5EF4-FFF2-40B4-BE49-F238E27FC236}">
                <a16:creationId xmlns:a16="http://schemas.microsoft.com/office/drawing/2014/main" id="{5C3A8825-378F-41FE-A716-644287762A49}"/>
              </a:ext>
            </a:extLst>
          </p:cNvPr>
          <p:cNvSpPr>
            <a:spLocks noGrp="1"/>
          </p:cNvSpPr>
          <p:nvPr>
            <p:ph type="pic" sz="quarter" idx="13"/>
          </p:nvPr>
        </p:nvSpPr>
        <p:spPr>
          <a:xfrm>
            <a:off x="4241800" y="630936"/>
            <a:ext cx="7504113" cy="3520440"/>
          </a:xfrm>
          <a:solidFill>
            <a:schemeClr val="accent2"/>
          </a:solidFill>
        </p:spPr>
        <p:txBody>
          <a:bodyPr/>
          <a:lstStyle/>
          <a:p>
            <a:r>
              <a:rPr lang="en-US"/>
              <a:t>Click icon to add picture</a:t>
            </a:r>
            <a:endParaRPr lang="en-US" dirty="0"/>
          </a:p>
        </p:txBody>
      </p:sp>
      <p:sp>
        <p:nvSpPr>
          <p:cNvPr id="12" name="Picture Placeholder 10">
            <a:extLst>
              <a:ext uri="{FF2B5EF4-FFF2-40B4-BE49-F238E27FC236}">
                <a16:creationId xmlns:a16="http://schemas.microsoft.com/office/drawing/2014/main" id="{2E6B2055-B099-48CF-84C8-2AF6D5618697}"/>
              </a:ext>
            </a:extLst>
          </p:cNvPr>
          <p:cNvSpPr>
            <a:spLocks noGrp="1"/>
          </p:cNvSpPr>
          <p:nvPr>
            <p:ph type="pic" sz="quarter" idx="14"/>
          </p:nvPr>
        </p:nvSpPr>
        <p:spPr>
          <a:xfrm>
            <a:off x="4242816" y="4234252"/>
            <a:ext cx="3703320" cy="2139696"/>
          </a:xfrm>
          <a:solidFill>
            <a:schemeClr val="accent2"/>
          </a:solidFill>
        </p:spPr>
        <p:txBody>
          <a:bodyPr/>
          <a:lstStyle/>
          <a:p>
            <a:r>
              <a:rPr lang="en-US"/>
              <a:t>Click icon to add picture</a:t>
            </a:r>
            <a:endParaRPr lang="en-US" dirty="0"/>
          </a:p>
        </p:txBody>
      </p:sp>
      <p:sp>
        <p:nvSpPr>
          <p:cNvPr id="13" name="Picture Placeholder 10">
            <a:extLst>
              <a:ext uri="{FF2B5EF4-FFF2-40B4-BE49-F238E27FC236}">
                <a16:creationId xmlns:a16="http://schemas.microsoft.com/office/drawing/2014/main" id="{EED74C29-FF8A-4470-8221-FD11E7FB7D76}"/>
              </a:ext>
            </a:extLst>
          </p:cNvPr>
          <p:cNvSpPr>
            <a:spLocks noGrp="1"/>
          </p:cNvSpPr>
          <p:nvPr>
            <p:ph type="pic" sz="quarter" idx="15"/>
          </p:nvPr>
        </p:nvSpPr>
        <p:spPr>
          <a:xfrm>
            <a:off x="8046720" y="4233672"/>
            <a:ext cx="3703320" cy="2139696"/>
          </a:xfrm>
          <a:solidFill>
            <a:schemeClr val="accent2"/>
          </a:solidFill>
        </p:spPr>
        <p:txBody>
          <a:bodyPr/>
          <a:lstStyle/>
          <a:p>
            <a:r>
              <a:rPr lang="en-US"/>
              <a:t>Click icon to add picture</a:t>
            </a:r>
            <a:endParaRPr lang="en-US" dirty="0"/>
          </a:p>
        </p:txBody>
      </p:sp>
      <p:sp>
        <p:nvSpPr>
          <p:cNvPr id="3" name="Footer Placeholder 2"/>
          <p:cNvSpPr>
            <a:spLocks noGrp="1"/>
          </p:cNvSpPr>
          <p:nvPr>
            <p:ph type="ftr" sz="quarter" idx="11"/>
          </p:nvPr>
        </p:nvSpPr>
        <p:spPr/>
        <p:txBody>
          <a:bodyPr/>
          <a:lstStyle/>
          <a:p>
            <a:r>
              <a:rPr lang="en-US" dirty="0"/>
              <a:t>Sample Footer Text</a:t>
            </a:r>
          </a:p>
        </p:txBody>
      </p:sp>
      <p:sp>
        <p:nvSpPr>
          <p:cNvPr id="2" name="Date Placeholder 1"/>
          <p:cNvSpPr>
            <a:spLocks noGrp="1"/>
          </p:cNvSpPr>
          <p:nvPr>
            <p:ph type="dt" sz="half" idx="10"/>
          </p:nvPr>
        </p:nvSpPr>
        <p:spPr/>
        <p:txBody>
          <a:bodyPr/>
          <a:lstStyle/>
          <a:p>
            <a:r>
              <a:rPr lang="en-US"/>
              <a:t>20XX</a:t>
            </a:r>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74943644"/>
      </p:ext>
    </p:extLst>
  </p:cSld>
  <p:clrMapOvr>
    <a:masterClrMapping/>
  </p:clrMapOvr>
  <p:extLst>
    <p:ext uri="{DCECCB84-F9BA-43D5-87BE-67443E8EF086}">
      <p15:sldGuideLst xmlns:p15="http://schemas.microsoft.com/office/powerpoint/2012/main">
        <p15:guide id="1" orient="horz"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E787D40-90B5-470E-95A2-784F1CB479C9}"/>
              </a:ext>
            </a:extLst>
          </p:cNvPr>
          <p:cNvSpPr>
            <a:spLocks noGrp="1"/>
          </p:cNvSpPr>
          <p:nvPr>
            <p:ph type="ctrTitle"/>
          </p:nvPr>
        </p:nvSpPr>
        <p:spPr>
          <a:xfrm>
            <a:off x="581191" y="4322102"/>
            <a:ext cx="10993549" cy="1153609"/>
          </a:xfrm>
        </p:spPr>
        <p:txBody>
          <a:bodyPr/>
          <a:lstStyle/>
          <a:p>
            <a:r>
              <a:rPr lang="en-US"/>
              <a:t>Click to edit Master title style</a:t>
            </a:r>
            <a:endParaRPr lang="en-US" dirty="0"/>
          </a:p>
        </p:txBody>
      </p:sp>
      <p:sp>
        <p:nvSpPr>
          <p:cNvPr id="6" name="Subtitle 2">
            <a:extLst>
              <a:ext uri="{FF2B5EF4-FFF2-40B4-BE49-F238E27FC236}">
                <a16:creationId xmlns:a16="http://schemas.microsoft.com/office/drawing/2014/main" id="{DDD90A03-8871-46F6-B527-27A279CAF3FE}"/>
              </a:ext>
            </a:extLst>
          </p:cNvPr>
          <p:cNvSpPr>
            <a:spLocks noGrp="1"/>
          </p:cNvSpPr>
          <p:nvPr>
            <p:ph type="subTitle" idx="1"/>
          </p:nvPr>
        </p:nvSpPr>
        <p:spPr>
          <a:xfrm>
            <a:off x="581194" y="5475712"/>
            <a:ext cx="10993546" cy="590321"/>
          </a:xfrm>
        </p:spPr>
        <p:txBody>
          <a:bodyPr/>
          <a:lstStyle>
            <a:lvl1pPr marL="0" indent="0">
              <a:buNone/>
              <a:defRPr/>
            </a:lvl1pPr>
          </a:lstStyle>
          <a:p>
            <a:r>
              <a:rPr lang="en-US"/>
              <a:t>Click to edit Master subtitle style</a:t>
            </a:r>
            <a:endParaRPr lang="en-US" dirty="0"/>
          </a:p>
        </p:txBody>
      </p:sp>
      <p:sp>
        <p:nvSpPr>
          <p:cNvPr id="9" name="Picture Placeholder 8">
            <a:extLst>
              <a:ext uri="{FF2B5EF4-FFF2-40B4-BE49-F238E27FC236}">
                <a16:creationId xmlns:a16="http://schemas.microsoft.com/office/drawing/2014/main" id="{18C0DC8A-3006-4A75-A9BA-FCA96D2C38A9}"/>
              </a:ext>
            </a:extLst>
          </p:cNvPr>
          <p:cNvSpPr>
            <a:spLocks noGrp="1"/>
          </p:cNvSpPr>
          <p:nvPr>
            <p:ph type="pic" sz="quarter" idx="13"/>
          </p:nvPr>
        </p:nvSpPr>
        <p:spPr>
          <a:xfrm>
            <a:off x="449580" y="603504"/>
            <a:ext cx="11292840" cy="3557016"/>
          </a:xfrm>
          <a:solidFill>
            <a:schemeClr val="accent2"/>
          </a:solidFill>
        </p:spPr>
        <p:txBody>
          <a:bodyPr/>
          <a:lstStyle/>
          <a:p>
            <a:r>
              <a:rPr lang="en-US"/>
              <a:t>Click icon to add picture</a:t>
            </a:r>
            <a:endParaRPr lang="en-US" dirty="0"/>
          </a:p>
        </p:txBody>
      </p:sp>
    </p:spTree>
    <p:extLst>
      <p:ext uri="{BB962C8B-B14F-4D97-AF65-F5344CB8AC3E}">
        <p14:creationId xmlns:p14="http://schemas.microsoft.com/office/powerpoint/2010/main" val="3518504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31520"/>
            <a:ext cx="11029616" cy="987552"/>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r>
              <a:rPr lang="en-US" dirty="0"/>
              <a:t>Sample Footer Text</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r>
              <a:rPr lang="en-US"/>
              <a:t>20XX</a:t>
            </a:r>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66887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31520"/>
            <a:ext cx="11029616" cy="987552"/>
          </a:xfrm>
        </p:spPr>
        <p:txBody>
          <a:body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r>
              <a:rPr lang="en-US" dirty="0"/>
              <a:t>Sample Footer Text</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r>
              <a:rPr lang="en-US"/>
              <a:t>20XX</a:t>
            </a:r>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7" name="Picture Placeholder 23">
            <a:extLst>
              <a:ext uri="{FF2B5EF4-FFF2-40B4-BE49-F238E27FC236}">
                <a16:creationId xmlns:a16="http://schemas.microsoft.com/office/drawing/2014/main" id="{3B9690E8-0AA0-453A-A2BA-3C4A02401F33}"/>
              </a:ext>
            </a:extLst>
          </p:cNvPr>
          <p:cNvSpPr>
            <a:spLocks noGrp="1"/>
          </p:cNvSpPr>
          <p:nvPr>
            <p:ph type="pic" sz="quarter" idx="13"/>
          </p:nvPr>
        </p:nvSpPr>
        <p:spPr>
          <a:xfrm>
            <a:off x="588612" y="2800318"/>
            <a:ext cx="2560320" cy="1764792"/>
          </a:xfrm>
        </p:spPr>
        <p:txBody>
          <a:bodyPr/>
          <a:lstStyle>
            <a:lvl1pPr marL="0" indent="0">
              <a:buNone/>
              <a:defRPr/>
            </a:lvl1pPr>
          </a:lstStyle>
          <a:p>
            <a:r>
              <a:rPr lang="en-US"/>
              <a:t>Click icon to add picture</a:t>
            </a:r>
          </a:p>
        </p:txBody>
      </p:sp>
      <p:sp>
        <p:nvSpPr>
          <p:cNvPr id="11" name="Text Placeholder 28">
            <a:extLst>
              <a:ext uri="{FF2B5EF4-FFF2-40B4-BE49-F238E27FC236}">
                <a16:creationId xmlns:a16="http://schemas.microsoft.com/office/drawing/2014/main" id="{97CAE430-B148-4FE1-B142-E196CFFEBAB1}"/>
              </a:ext>
            </a:extLst>
          </p:cNvPr>
          <p:cNvSpPr>
            <a:spLocks noGrp="1"/>
          </p:cNvSpPr>
          <p:nvPr>
            <p:ph type="body" sz="quarter" idx="17" hasCustomPrompt="1"/>
          </p:nvPr>
        </p:nvSpPr>
        <p:spPr>
          <a:xfrm>
            <a:off x="588612" y="4633986"/>
            <a:ext cx="2560320" cy="347662"/>
          </a:xfrm>
        </p:spPr>
        <p:txBody>
          <a:bodyPr lIns="146304" tIns="0" rIns="0" bIns="0">
            <a:noAutofit/>
          </a:bodyPr>
          <a:lstStyle>
            <a:lvl1pPr marL="0" indent="0" algn="l">
              <a:lnSpc>
                <a:spcPct val="100000"/>
              </a:lnSpc>
              <a:spcBef>
                <a:spcPts val="0"/>
              </a:spcBef>
              <a:buNone/>
              <a:defRPr sz="1800" spc="0" baseline="0">
                <a:solidFill>
                  <a:schemeClr val="tx1"/>
                </a:solidFill>
                <a:latin typeface="+mj-lt"/>
              </a:defRPr>
            </a:lvl1pPr>
          </a:lstStyle>
          <a:p>
            <a:pPr lvl="0"/>
            <a:r>
              <a:rPr lang="en-US" dirty="0"/>
              <a:t>Name</a:t>
            </a:r>
          </a:p>
        </p:txBody>
      </p:sp>
      <p:sp>
        <p:nvSpPr>
          <p:cNvPr id="12" name="Text Placeholder 28">
            <a:extLst>
              <a:ext uri="{FF2B5EF4-FFF2-40B4-BE49-F238E27FC236}">
                <a16:creationId xmlns:a16="http://schemas.microsoft.com/office/drawing/2014/main" id="{F34D7C92-7171-4768-A26F-CE08A04FAAA2}"/>
              </a:ext>
            </a:extLst>
          </p:cNvPr>
          <p:cNvSpPr>
            <a:spLocks noGrp="1"/>
          </p:cNvSpPr>
          <p:nvPr>
            <p:ph type="body" sz="quarter" idx="18" hasCustomPrompt="1"/>
          </p:nvPr>
        </p:nvSpPr>
        <p:spPr>
          <a:xfrm>
            <a:off x="588612" y="4951788"/>
            <a:ext cx="2560320" cy="347662"/>
          </a:xfrm>
        </p:spPr>
        <p:txBody>
          <a:bodyPr lIns="146304" tIns="0" rIns="0" bIns="0">
            <a:noAutofit/>
          </a:bodyPr>
          <a:lstStyle>
            <a:lvl1pPr marL="0" indent="0" algn="l">
              <a:lnSpc>
                <a:spcPct val="100000"/>
              </a:lnSpc>
              <a:spcBef>
                <a:spcPts val="0"/>
              </a:spcBef>
              <a:buNone/>
              <a:defRPr sz="1600" b="0" spc="0" baseline="0">
                <a:solidFill>
                  <a:schemeClr val="tx1"/>
                </a:solidFill>
              </a:defRPr>
            </a:lvl1pPr>
          </a:lstStyle>
          <a:p>
            <a:pPr lvl="0"/>
            <a:r>
              <a:rPr lang="en-US" dirty="0"/>
              <a:t>Title</a:t>
            </a:r>
          </a:p>
        </p:txBody>
      </p:sp>
      <p:sp>
        <p:nvSpPr>
          <p:cNvPr id="13" name="Picture Placeholder 23">
            <a:extLst>
              <a:ext uri="{FF2B5EF4-FFF2-40B4-BE49-F238E27FC236}">
                <a16:creationId xmlns:a16="http://schemas.microsoft.com/office/drawing/2014/main" id="{91EBE236-D9BF-46C4-8CE2-60F7CD40E76D}"/>
              </a:ext>
            </a:extLst>
          </p:cNvPr>
          <p:cNvSpPr>
            <a:spLocks noGrp="1"/>
          </p:cNvSpPr>
          <p:nvPr>
            <p:ph type="pic" sz="quarter" idx="14"/>
          </p:nvPr>
        </p:nvSpPr>
        <p:spPr>
          <a:xfrm>
            <a:off x="3413623" y="2800318"/>
            <a:ext cx="2560320" cy="1764792"/>
          </a:xfrm>
        </p:spPr>
        <p:txBody>
          <a:bodyPr/>
          <a:lstStyle>
            <a:lvl1pPr marL="0" indent="0">
              <a:buNone/>
              <a:defRPr/>
            </a:lvl1pPr>
          </a:lstStyle>
          <a:p>
            <a:r>
              <a:rPr lang="en-US"/>
              <a:t>Click icon to add picture</a:t>
            </a:r>
          </a:p>
        </p:txBody>
      </p:sp>
      <p:sp>
        <p:nvSpPr>
          <p:cNvPr id="14" name="Text Placeholder 28">
            <a:extLst>
              <a:ext uri="{FF2B5EF4-FFF2-40B4-BE49-F238E27FC236}">
                <a16:creationId xmlns:a16="http://schemas.microsoft.com/office/drawing/2014/main" id="{3755B2FB-A969-40D9-919A-8DBCA8B76552}"/>
              </a:ext>
            </a:extLst>
          </p:cNvPr>
          <p:cNvSpPr>
            <a:spLocks noGrp="1"/>
          </p:cNvSpPr>
          <p:nvPr>
            <p:ph type="body" sz="quarter" idx="19" hasCustomPrompt="1"/>
          </p:nvPr>
        </p:nvSpPr>
        <p:spPr>
          <a:xfrm>
            <a:off x="3413623" y="4633986"/>
            <a:ext cx="2560320" cy="347662"/>
          </a:xfrm>
        </p:spPr>
        <p:txBody>
          <a:bodyPr lIns="146304" tIns="0" rIns="0" bIns="0">
            <a:noAutofit/>
          </a:bodyPr>
          <a:lstStyle>
            <a:lvl1pPr marL="0" indent="0" algn="l">
              <a:lnSpc>
                <a:spcPct val="100000"/>
              </a:lnSpc>
              <a:spcBef>
                <a:spcPts val="0"/>
              </a:spcBef>
              <a:buNone/>
              <a:defRPr sz="1800" spc="0" baseline="0">
                <a:solidFill>
                  <a:schemeClr val="tx1"/>
                </a:solidFill>
                <a:latin typeface="+mj-lt"/>
              </a:defRPr>
            </a:lvl1pPr>
          </a:lstStyle>
          <a:p>
            <a:pPr lvl="0"/>
            <a:r>
              <a:rPr lang="en-US" dirty="0"/>
              <a:t>Name</a:t>
            </a:r>
          </a:p>
        </p:txBody>
      </p:sp>
      <p:sp>
        <p:nvSpPr>
          <p:cNvPr id="15" name="Text Placeholder 28">
            <a:extLst>
              <a:ext uri="{FF2B5EF4-FFF2-40B4-BE49-F238E27FC236}">
                <a16:creationId xmlns:a16="http://schemas.microsoft.com/office/drawing/2014/main" id="{C047E0AE-451F-4E70-A217-3D51A5FCA8D0}"/>
              </a:ext>
            </a:extLst>
          </p:cNvPr>
          <p:cNvSpPr>
            <a:spLocks noGrp="1"/>
          </p:cNvSpPr>
          <p:nvPr>
            <p:ph type="body" sz="quarter" idx="20" hasCustomPrompt="1"/>
          </p:nvPr>
        </p:nvSpPr>
        <p:spPr>
          <a:xfrm>
            <a:off x="3413623" y="4951788"/>
            <a:ext cx="2560320" cy="347662"/>
          </a:xfrm>
        </p:spPr>
        <p:txBody>
          <a:bodyPr lIns="146304" tIns="0" rIns="0" bIns="0">
            <a:noAutofit/>
          </a:bodyPr>
          <a:lstStyle>
            <a:lvl1pPr marL="0" indent="0" algn="l">
              <a:lnSpc>
                <a:spcPct val="100000"/>
              </a:lnSpc>
              <a:spcBef>
                <a:spcPts val="0"/>
              </a:spcBef>
              <a:buNone/>
              <a:defRPr sz="1600" b="0" spc="0" baseline="0">
                <a:solidFill>
                  <a:schemeClr val="tx1"/>
                </a:solidFill>
              </a:defRPr>
            </a:lvl1pPr>
          </a:lstStyle>
          <a:p>
            <a:pPr lvl="0"/>
            <a:r>
              <a:rPr lang="en-US" dirty="0"/>
              <a:t>Title</a:t>
            </a:r>
          </a:p>
        </p:txBody>
      </p:sp>
      <p:sp>
        <p:nvSpPr>
          <p:cNvPr id="16" name="Picture Placeholder 23">
            <a:extLst>
              <a:ext uri="{FF2B5EF4-FFF2-40B4-BE49-F238E27FC236}">
                <a16:creationId xmlns:a16="http://schemas.microsoft.com/office/drawing/2014/main" id="{92DC936D-218B-4AB2-A141-83C839EE378E}"/>
              </a:ext>
            </a:extLst>
          </p:cNvPr>
          <p:cNvSpPr>
            <a:spLocks noGrp="1"/>
          </p:cNvSpPr>
          <p:nvPr>
            <p:ph type="pic" sz="quarter" idx="15"/>
          </p:nvPr>
        </p:nvSpPr>
        <p:spPr>
          <a:xfrm>
            <a:off x="6224179" y="2800318"/>
            <a:ext cx="2560320" cy="1764792"/>
          </a:xfrm>
        </p:spPr>
        <p:txBody>
          <a:bodyPr/>
          <a:lstStyle>
            <a:lvl1pPr marL="0" indent="0">
              <a:buNone/>
              <a:defRPr/>
            </a:lvl1pPr>
          </a:lstStyle>
          <a:p>
            <a:r>
              <a:rPr lang="en-US"/>
              <a:t>Click icon to add picture</a:t>
            </a:r>
          </a:p>
        </p:txBody>
      </p:sp>
      <p:sp>
        <p:nvSpPr>
          <p:cNvPr id="17" name="Text Placeholder 28">
            <a:extLst>
              <a:ext uri="{FF2B5EF4-FFF2-40B4-BE49-F238E27FC236}">
                <a16:creationId xmlns:a16="http://schemas.microsoft.com/office/drawing/2014/main" id="{5085FD65-394A-47FA-BF7A-013D84C8706A}"/>
              </a:ext>
            </a:extLst>
          </p:cNvPr>
          <p:cNvSpPr>
            <a:spLocks noGrp="1"/>
          </p:cNvSpPr>
          <p:nvPr>
            <p:ph type="body" sz="quarter" idx="21" hasCustomPrompt="1"/>
          </p:nvPr>
        </p:nvSpPr>
        <p:spPr>
          <a:xfrm>
            <a:off x="6224179" y="4633986"/>
            <a:ext cx="2560320" cy="347662"/>
          </a:xfrm>
        </p:spPr>
        <p:txBody>
          <a:bodyPr lIns="146304" tIns="0" rIns="0" bIns="0">
            <a:noAutofit/>
          </a:bodyPr>
          <a:lstStyle>
            <a:lvl1pPr marL="0" indent="0" algn="l">
              <a:lnSpc>
                <a:spcPct val="100000"/>
              </a:lnSpc>
              <a:spcBef>
                <a:spcPts val="0"/>
              </a:spcBef>
              <a:buNone/>
              <a:defRPr sz="1800" spc="0" baseline="0">
                <a:solidFill>
                  <a:schemeClr val="tx1"/>
                </a:solidFill>
                <a:latin typeface="+mj-lt"/>
              </a:defRPr>
            </a:lvl1pPr>
          </a:lstStyle>
          <a:p>
            <a:pPr lvl="0"/>
            <a:r>
              <a:rPr lang="en-US" dirty="0"/>
              <a:t>Name</a:t>
            </a:r>
          </a:p>
        </p:txBody>
      </p:sp>
      <p:sp>
        <p:nvSpPr>
          <p:cNvPr id="18" name="Text Placeholder 28">
            <a:extLst>
              <a:ext uri="{FF2B5EF4-FFF2-40B4-BE49-F238E27FC236}">
                <a16:creationId xmlns:a16="http://schemas.microsoft.com/office/drawing/2014/main" id="{23417874-DD14-461C-B278-0DE8032D272B}"/>
              </a:ext>
            </a:extLst>
          </p:cNvPr>
          <p:cNvSpPr>
            <a:spLocks noGrp="1"/>
          </p:cNvSpPr>
          <p:nvPr>
            <p:ph type="body" sz="quarter" idx="22" hasCustomPrompt="1"/>
          </p:nvPr>
        </p:nvSpPr>
        <p:spPr>
          <a:xfrm>
            <a:off x="6224179" y="4951788"/>
            <a:ext cx="2560320" cy="347662"/>
          </a:xfrm>
        </p:spPr>
        <p:txBody>
          <a:bodyPr lIns="146304" tIns="0" rIns="0" bIns="0">
            <a:noAutofit/>
          </a:bodyPr>
          <a:lstStyle>
            <a:lvl1pPr marL="0" indent="0" algn="l">
              <a:lnSpc>
                <a:spcPct val="100000"/>
              </a:lnSpc>
              <a:spcBef>
                <a:spcPts val="0"/>
              </a:spcBef>
              <a:buNone/>
              <a:defRPr sz="1600" b="0" spc="0" baseline="0">
                <a:solidFill>
                  <a:schemeClr val="tx1"/>
                </a:solidFill>
              </a:defRPr>
            </a:lvl1pPr>
          </a:lstStyle>
          <a:p>
            <a:pPr lvl="0"/>
            <a:r>
              <a:rPr lang="en-US" dirty="0"/>
              <a:t>Title</a:t>
            </a:r>
          </a:p>
        </p:txBody>
      </p:sp>
      <p:sp>
        <p:nvSpPr>
          <p:cNvPr id="19" name="Picture Placeholder 23">
            <a:extLst>
              <a:ext uri="{FF2B5EF4-FFF2-40B4-BE49-F238E27FC236}">
                <a16:creationId xmlns:a16="http://schemas.microsoft.com/office/drawing/2014/main" id="{A8685BFC-DF7F-4414-8D3E-652C9EF13554}"/>
              </a:ext>
            </a:extLst>
          </p:cNvPr>
          <p:cNvSpPr>
            <a:spLocks noGrp="1"/>
          </p:cNvSpPr>
          <p:nvPr>
            <p:ph type="pic" sz="quarter" idx="16"/>
          </p:nvPr>
        </p:nvSpPr>
        <p:spPr>
          <a:xfrm>
            <a:off x="9028350" y="2801105"/>
            <a:ext cx="2560320" cy="1764792"/>
          </a:xfrm>
        </p:spPr>
        <p:txBody>
          <a:bodyPr/>
          <a:lstStyle>
            <a:lvl1pPr marL="0" indent="0">
              <a:buNone/>
              <a:defRPr/>
            </a:lvl1pPr>
          </a:lstStyle>
          <a:p>
            <a:r>
              <a:rPr lang="en-US"/>
              <a:t>Click icon to add picture</a:t>
            </a:r>
          </a:p>
        </p:txBody>
      </p:sp>
      <p:sp>
        <p:nvSpPr>
          <p:cNvPr id="20" name="Text Placeholder 28">
            <a:extLst>
              <a:ext uri="{FF2B5EF4-FFF2-40B4-BE49-F238E27FC236}">
                <a16:creationId xmlns:a16="http://schemas.microsoft.com/office/drawing/2014/main" id="{801A82CD-E0FD-4C28-B287-439356FAE8D1}"/>
              </a:ext>
            </a:extLst>
          </p:cNvPr>
          <p:cNvSpPr>
            <a:spLocks noGrp="1"/>
          </p:cNvSpPr>
          <p:nvPr>
            <p:ph type="body" sz="quarter" idx="23" hasCustomPrompt="1"/>
          </p:nvPr>
        </p:nvSpPr>
        <p:spPr>
          <a:xfrm>
            <a:off x="9028350" y="4633986"/>
            <a:ext cx="2560320" cy="347662"/>
          </a:xfrm>
        </p:spPr>
        <p:txBody>
          <a:bodyPr lIns="146304" tIns="0" rIns="0" bIns="0">
            <a:noAutofit/>
          </a:bodyPr>
          <a:lstStyle>
            <a:lvl1pPr marL="0" indent="0" algn="l">
              <a:lnSpc>
                <a:spcPct val="100000"/>
              </a:lnSpc>
              <a:spcBef>
                <a:spcPts val="0"/>
              </a:spcBef>
              <a:buNone/>
              <a:defRPr sz="1800" spc="0" baseline="0">
                <a:solidFill>
                  <a:schemeClr val="tx1"/>
                </a:solidFill>
                <a:latin typeface="+mj-lt"/>
              </a:defRPr>
            </a:lvl1pPr>
          </a:lstStyle>
          <a:p>
            <a:pPr lvl="0"/>
            <a:r>
              <a:rPr lang="en-US" dirty="0"/>
              <a:t>Name</a:t>
            </a:r>
          </a:p>
        </p:txBody>
      </p:sp>
      <p:sp>
        <p:nvSpPr>
          <p:cNvPr id="21" name="Text Placeholder 28">
            <a:extLst>
              <a:ext uri="{FF2B5EF4-FFF2-40B4-BE49-F238E27FC236}">
                <a16:creationId xmlns:a16="http://schemas.microsoft.com/office/drawing/2014/main" id="{C1ACEAC1-C62C-4024-9525-268AB724274D}"/>
              </a:ext>
            </a:extLst>
          </p:cNvPr>
          <p:cNvSpPr>
            <a:spLocks noGrp="1"/>
          </p:cNvSpPr>
          <p:nvPr>
            <p:ph type="body" sz="quarter" idx="24" hasCustomPrompt="1"/>
          </p:nvPr>
        </p:nvSpPr>
        <p:spPr>
          <a:xfrm>
            <a:off x="9028350" y="4951788"/>
            <a:ext cx="2560320" cy="347662"/>
          </a:xfrm>
        </p:spPr>
        <p:txBody>
          <a:bodyPr lIns="146304" tIns="0" rIns="0" bIns="0">
            <a:noAutofit/>
          </a:bodyPr>
          <a:lstStyle>
            <a:lvl1pPr marL="0" indent="0" algn="l">
              <a:lnSpc>
                <a:spcPct val="100000"/>
              </a:lnSpc>
              <a:spcBef>
                <a:spcPts val="0"/>
              </a:spcBef>
              <a:buNone/>
              <a:defRPr sz="1600" b="0" spc="0" baseline="0">
                <a:solidFill>
                  <a:schemeClr val="tx1"/>
                </a:solidFill>
              </a:defRPr>
            </a:lvl1pPr>
          </a:lstStyle>
          <a:p>
            <a:pPr lvl="0"/>
            <a:r>
              <a:rPr lang="en-US" dirty="0"/>
              <a:t>Title</a:t>
            </a:r>
          </a:p>
        </p:txBody>
      </p:sp>
    </p:spTree>
    <p:extLst>
      <p:ext uri="{BB962C8B-B14F-4D97-AF65-F5344CB8AC3E}">
        <p14:creationId xmlns:p14="http://schemas.microsoft.com/office/powerpoint/2010/main" val="1327585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9AD7E45-24A5-4020-858E-57CFA0955730}"/>
              </a:ext>
            </a:extLst>
          </p:cNvPr>
          <p:cNvSpPr>
            <a:spLocks noGrp="1"/>
          </p:cNvSpPr>
          <p:nvPr>
            <p:ph type="ctrTitle"/>
          </p:nvPr>
        </p:nvSpPr>
        <p:spPr>
          <a:xfrm>
            <a:off x="581191" y="1020431"/>
            <a:ext cx="10993549" cy="1475013"/>
          </a:xfrm>
        </p:spPr>
        <p:txBody>
          <a:bodyPr/>
          <a:lstStyle/>
          <a:p>
            <a:r>
              <a:rPr lang="en-US"/>
              <a:t>Click to edit Master title style</a:t>
            </a:r>
            <a:endParaRPr lang="en-US" dirty="0"/>
          </a:p>
        </p:txBody>
      </p:sp>
      <p:sp>
        <p:nvSpPr>
          <p:cNvPr id="6" name="Subtitle 2">
            <a:extLst>
              <a:ext uri="{FF2B5EF4-FFF2-40B4-BE49-F238E27FC236}">
                <a16:creationId xmlns:a16="http://schemas.microsoft.com/office/drawing/2014/main" id="{9C213B6D-04F4-4E9D-AD86-E50884CB4CB3}"/>
              </a:ext>
            </a:extLst>
          </p:cNvPr>
          <p:cNvSpPr>
            <a:spLocks noGrp="1"/>
          </p:cNvSpPr>
          <p:nvPr>
            <p:ph type="subTitle" idx="1"/>
          </p:nvPr>
        </p:nvSpPr>
        <p:spPr>
          <a:xfrm>
            <a:off x="581194" y="2495445"/>
            <a:ext cx="10993546" cy="468233"/>
          </a:xfrm>
        </p:spPr>
        <p:txBody>
          <a:bodyPr/>
          <a:lstStyle>
            <a:lvl1pPr marL="0" indent="0">
              <a:buNone/>
              <a:defRPr/>
            </a:lvl1pPr>
          </a:lstStyle>
          <a:p>
            <a:r>
              <a:rPr lang="en-US"/>
              <a:t>Click to edit Master subtitle style</a:t>
            </a:r>
            <a:endParaRPr lang="en-US" dirty="0"/>
          </a:p>
        </p:txBody>
      </p:sp>
      <p:sp>
        <p:nvSpPr>
          <p:cNvPr id="10" name="Picture Placeholder 9">
            <a:extLst>
              <a:ext uri="{FF2B5EF4-FFF2-40B4-BE49-F238E27FC236}">
                <a16:creationId xmlns:a16="http://schemas.microsoft.com/office/drawing/2014/main" id="{52DB8B62-62C2-4723-85AF-F5D87B489A63}"/>
              </a:ext>
            </a:extLst>
          </p:cNvPr>
          <p:cNvSpPr>
            <a:spLocks noGrp="1"/>
          </p:cNvSpPr>
          <p:nvPr>
            <p:ph type="pic" sz="quarter" idx="13"/>
          </p:nvPr>
        </p:nvSpPr>
        <p:spPr>
          <a:xfrm>
            <a:off x="448056" y="3081528"/>
            <a:ext cx="5486400" cy="3310128"/>
          </a:xfrm>
          <a:solidFill>
            <a:schemeClr val="accent2"/>
          </a:solidFill>
        </p:spPr>
        <p:txBody>
          <a:bodyPr/>
          <a:lstStyle/>
          <a:p>
            <a:r>
              <a:rPr lang="en-US"/>
              <a:t>Click icon to add picture</a:t>
            </a:r>
            <a:endParaRPr lang="en-US" dirty="0"/>
          </a:p>
        </p:txBody>
      </p:sp>
      <p:sp>
        <p:nvSpPr>
          <p:cNvPr id="11" name="Picture Placeholder 9">
            <a:extLst>
              <a:ext uri="{FF2B5EF4-FFF2-40B4-BE49-F238E27FC236}">
                <a16:creationId xmlns:a16="http://schemas.microsoft.com/office/drawing/2014/main" id="{D1329640-D9D1-44D4-8E40-04E753A2B826}"/>
              </a:ext>
            </a:extLst>
          </p:cNvPr>
          <p:cNvSpPr>
            <a:spLocks noGrp="1"/>
          </p:cNvSpPr>
          <p:nvPr>
            <p:ph type="pic" sz="quarter" idx="14"/>
          </p:nvPr>
        </p:nvSpPr>
        <p:spPr>
          <a:xfrm>
            <a:off x="6254496" y="3081528"/>
            <a:ext cx="5486400" cy="3310128"/>
          </a:xfrm>
          <a:solidFill>
            <a:schemeClr val="accent2"/>
          </a:solidFill>
        </p:spPr>
        <p:txBody>
          <a:bodyPr/>
          <a:lstStyle/>
          <a:p>
            <a:r>
              <a:rPr lang="en-US"/>
              <a:t>Click icon to add picture</a:t>
            </a:r>
            <a:endParaRPr lang="en-US" dirty="0"/>
          </a:p>
        </p:txBody>
      </p:sp>
      <p:sp>
        <p:nvSpPr>
          <p:cNvPr id="3" name="Footer Placeholder 2"/>
          <p:cNvSpPr>
            <a:spLocks noGrp="1"/>
          </p:cNvSpPr>
          <p:nvPr>
            <p:ph type="ftr" sz="quarter" idx="11"/>
          </p:nvPr>
        </p:nvSpPr>
        <p:spPr/>
        <p:txBody>
          <a:bodyPr/>
          <a:lstStyle/>
          <a:p>
            <a:r>
              <a:rPr lang="en-US" dirty="0"/>
              <a:t>Sample Footer Text</a:t>
            </a:r>
          </a:p>
        </p:txBody>
      </p:sp>
      <p:sp>
        <p:nvSpPr>
          <p:cNvPr id="2" name="Date Placeholder 1"/>
          <p:cNvSpPr>
            <a:spLocks noGrp="1"/>
          </p:cNvSpPr>
          <p:nvPr>
            <p:ph type="dt" sz="half" idx="10"/>
          </p:nvPr>
        </p:nvSpPr>
        <p:spPr/>
        <p:txBody>
          <a:bodyPr/>
          <a:lstStyle/>
          <a:p>
            <a:r>
              <a:rPr lang="en-US"/>
              <a:t>20XX</a:t>
            </a:r>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57857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15" name="SmartArt Placeholder 14">
            <a:extLst>
              <a:ext uri="{FF2B5EF4-FFF2-40B4-BE49-F238E27FC236}">
                <a16:creationId xmlns:a16="http://schemas.microsoft.com/office/drawing/2014/main" id="{1A07AFA2-B97F-4965-B3E3-0399F8696B92}"/>
              </a:ext>
            </a:extLst>
          </p:cNvPr>
          <p:cNvSpPr>
            <a:spLocks noGrp="1"/>
          </p:cNvSpPr>
          <p:nvPr>
            <p:ph type="dgm" sz="quarter" idx="13"/>
          </p:nvPr>
        </p:nvSpPr>
        <p:spPr>
          <a:xfrm>
            <a:off x="576263" y="2290762"/>
            <a:ext cx="2286000" cy="2514600"/>
          </a:xfrm>
          <a:solidFill>
            <a:schemeClr val="accent2"/>
          </a:solidFill>
        </p:spPr>
        <p:txBody>
          <a:bodyPr/>
          <a:lstStyle/>
          <a:p>
            <a:r>
              <a:rPr lang="en-US"/>
              <a:t>Click icon to add SmartArt graphic</a:t>
            </a:r>
            <a:endParaRPr lang="en-US" dirty="0"/>
          </a:p>
        </p:txBody>
      </p:sp>
      <p:sp>
        <p:nvSpPr>
          <p:cNvPr id="16" name="SmartArt Placeholder 14">
            <a:extLst>
              <a:ext uri="{FF2B5EF4-FFF2-40B4-BE49-F238E27FC236}">
                <a16:creationId xmlns:a16="http://schemas.microsoft.com/office/drawing/2014/main" id="{FBD83F25-25EA-4FCB-9180-B7567885BE7A}"/>
              </a:ext>
            </a:extLst>
          </p:cNvPr>
          <p:cNvSpPr>
            <a:spLocks noGrp="1"/>
          </p:cNvSpPr>
          <p:nvPr>
            <p:ph type="dgm" sz="quarter" idx="14"/>
          </p:nvPr>
        </p:nvSpPr>
        <p:spPr>
          <a:xfrm>
            <a:off x="3486759" y="2290762"/>
            <a:ext cx="2286000" cy="2514600"/>
          </a:xfrm>
          <a:solidFill>
            <a:schemeClr val="accent2"/>
          </a:solidFill>
        </p:spPr>
        <p:txBody>
          <a:bodyPr/>
          <a:lstStyle/>
          <a:p>
            <a:r>
              <a:rPr lang="en-US"/>
              <a:t>Click icon to add SmartArt graphic</a:t>
            </a:r>
            <a:endParaRPr lang="en-US" dirty="0"/>
          </a:p>
        </p:txBody>
      </p:sp>
      <p:sp>
        <p:nvSpPr>
          <p:cNvPr id="17" name="SmartArt Placeholder 14">
            <a:extLst>
              <a:ext uri="{FF2B5EF4-FFF2-40B4-BE49-F238E27FC236}">
                <a16:creationId xmlns:a16="http://schemas.microsoft.com/office/drawing/2014/main" id="{C19AF1FD-578A-4AC1-8006-BF395C098188}"/>
              </a:ext>
            </a:extLst>
          </p:cNvPr>
          <p:cNvSpPr>
            <a:spLocks noGrp="1"/>
          </p:cNvSpPr>
          <p:nvPr>
            <p:ph type="dgm" sz="quarter" idx="15"/>
          </p:nvPr>
        </p:nvSpPr>
        <p:spPr>
          <a:xfrm>
            <a:off x="6397255" y="2290762"/>
            <a:ext cx="2286000" cy="2514600"/>
          </a:xfrm>
          <a:solidFill>
            <a:schemeClr val="accent2"/>
          </a:solidFill>
        </p:spPr>
        <p:txBody>
          <a:bodyPr/>
          <a:lstStyle/>
          <a:p>
            <a:r>
              <a:rPr lang="en-US"/>
              <a:t>Click icon to add SmartArt graphic</a:t>
            </a:r>
            <a:endParaRPr lang="en-US" dirty="0"/>
          </a:p>
        </p:txBody>
      </p:sp>
      <p:sp>
        <p:nvSpPr>
          <p:cNvPr id="18" name="SmartArt Placeholder 14">
            <a:extLst>
              <a:ext uri="{FF2B5EF4-FFF2-40B4-BE49-F238E27FC236}">
                <a16:creationId xmlns:a16="http://schemas.microsoft.com/office/drawing/2014/main" id="{A30FAB41-D651-4537-9674-A090F9541E38}"/>
              </a:ext>
            </a:extLst>
          </p:cNvPr>
          <p:cNvSpPr>
            <a:spLocks noGrp="1"/>
          </p:cNvSpPr>
          <p:nvPr>
            <p:ph type="dgm" sz="quarter" idx="16"/>
          </p:nvPr>
        </p:nvSpPr>
        <p:spPr>
          <a:xfrm>
            <a:off x="9307750" y="2290762"/>
            <a:ext cx="2286000" cy="2514600"/>
          </a:xfrm>
          <a:solidFill>
            <a:schemeClr val="accent2"/>
          </a:solidFill>
        </p:spPr>
        <p:txBody>
          <a:bodyPr/>
          <a:lstStyle/>
          <a:p>
            <a:r>
              <a:rPr lang="en-US"/>
              <a:t>Click icon to add SmartArt graphic</a:t>
            </a:r>
            <a:endParaRPr lang="en-US" dirty="0"/>
          </a:p>
        </p:txBody>
      </p:sp>
      <p:sp>
        <p:nvSpPr>
          <p:cNvPr id="20" name="Text Placeholder 19">
            <a:extLst>
              <a:ext uri="{FF2B5EF4-FFF2-40B4-BE49-F238E27FC236}">
                <a16:creationId xmlns:a16="http://schemas.microsoft.com/office/drawing/2014/main" id="{6FF70985-87A5-4813-BB21-CD79732947F5}"/>
              </a:ext>
            </a:extLst>
          </p:cNvPr>
          <p:cNvSpPr>
            <a:spLocks noGrp="1"/>
          </p:cNvSpPr>
          <p:nvPr>
            <p:ph type="body" sz="quarter" idx="17" hasCustomPrompt="1"/>
          </p:nvPr>
        </p:nvSpPr>
        <p:spPr>
          <a:xfrm>
            <a:off x="576263" y="4943475"/>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dirty="0"/>
              <a:t>Name</a:t>
            </a:r>
          </a:p>
        </p:txBody>
      </p:sp>
      <p:sp>
        <p:nvSpPr>
          <p:cNvPr id="22" name="Text Placeholder 21">
            <a:extLst>
              <a:ext uri="{FF2B5EF4-FFF2-40B4-BE49-F238E27FC236}">
                <a16:creationId xmlns:a16="http://schemas.microsoft.com/office/drawing/2014/main" id="{8F30C930-1919-4A13-98BD-6CB6119CC11A}"/>
              </a:ext>
            </a:extLst>
          </p:cNvPr>
          <p:cNvSpPr>
            <a:spLocks noGrp="1"/>
          </p:cNvSpPr>
          <p:nvPr>
            <p:ph type="body" sz="quarter" idx="18" hasCustomPrompt="1"/>
          </p:nvPr>
        </p:nvSpPr>
        <p:spPr>
          <a:xfrm>
            <a:off x="575894" y="5447348"/>
            <a:ext cx="2286000" cy="365760"/>
          </a:xfrm>
        </p:spPr>
        <p:txBody>
          <a:bodyPr>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dirty="0"/>
              <a:t>Title</a:t>
            </a:r>
          </a:p>
        </p:txBody>
      </p:sp>
      <p:sp>
        <p:nvSpPr>
          <p:cNvPr id="23" name="Text Placeholder 19">
            <a:extLst>
              <a:ext uri="{FF2B5EF4-FFF2-40B4-BE49-F238E27FC236}">
                <a16:creationId xmlns:a16="http://schemas.microsoft.com/office/drawing/2014/main" id="{6E4126AC-7681-4156-8274-2A6414894394}"/>
              </a:ext>
            </a:extLst>
          </p:cNvPr>
          <p:cNvSpPr>
            <a:spLocks noGrp="1"/>
          </p:cNvSpPr>
          <p:nvPr>
            <p:ph type="body" sz="quarter" idx="19" hasCustomPrompt="1"/>
          </p:nvPr>
        </p:nvSpPr>
        <p:spPr>
          <a:xfrm>
            <a:off x="3487128" y="4943475"/>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dirty="0"/>
              <a:t>Name</a:t>
            </a:r>
          </a:p>
        </p:txBody>
      </p:sp>
      <p:sp>
        <p:nvSpPr>
          <p:cNvPr id="24" name="Text Placeholder 21">
            <a:extLst>
              <a:ext uri="{FF2B5EF4-FFF2-40B4-BE49-F238E27FC236}">
                <a16:creationId xmlns:a16="http://schemas.microsoft.com/office/drawing/2014/main" id="{D03485ED-1755-41FA-942B-ED95B3913DBF}"/>
              </a:ext>
            </a:extLst>
          </p:cNvPr>
          <p:cNvSpPr>
            <a:spLocks noGrp="1"/>
          </p:cNvSpPr>
          <p:nvPr>
            <p:ph type="body" sz="quarter" idx="20" hasCustomPrompt="1"/>
          </p:nvPr>
        </p:nvSpPr>
        <p:spPr>
          <a:xfrm>
            <a:off x="3486759" y="5447348"/>
            <a:ext cx="2286000" cy="365760"/>
          </a:xfrm>
        </p:spPr>
        <p:txBody>
          <a:bodyPr>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dirty="0"/>
              <a:t>Title</a:t>
            </a:r>
          </a:p>
        </p:txBody>
      </p:sp>
      <p:sp>
        <p:nvSpPr>
          <p:cNvPr id="25" name="Text Placeholder 19">
            <a:extLst>
              <a:ext uri="{FF2B5EF4-FFF2-40B4-BE49-F238E27FC236}">
                <a16:creationId xmlns:a16="http://schemas.microsoft.com/office/drawing/2014/main" id="{42AFEFC9-586E-4B97-AD51-F02AC6AC6A60}"/>
              </a:ext>
            </a:extLst>
          </p:cNvPr>
          <p:cNvSpPr>
            <a:spLocks noGrp="1"/>
          </p:cNvSpPr>
          <p:nvPr>
            <p:ph type="body" sz="quarter" idx="21" hasCustomPrompt="1"/>
          </p:nvPr>
        </p:nvSpPr>
        <p:spPr>
          <a:xfrm>
            <a:off x="6397624" y="4943475"/>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dirty="0"/>
              <a:t>Name</a:t>
            </a:r>
          </a:p>
        </p:txBody>
      </p:sp>
      <p:sp>
        <p:nvSpPr>
          <p:cNvPr id="26" name="Text Placeholder 21">
            <a:extLst>
              <a:ext uri="{FF2B5EF4-FFF2-40B4-BE49-F238E27FC236}">
                <a16:creationId xmlns:a16="http://schemas.microsoft.com/office/drawing/2014/main" id="{E94B1769-BE23-4EBA-A0DA-9A01476DAC50}"/>
              </a:ext>
            </a:extLst>
          </p:cNvPr>
          <p:cNvSpPr>
            <a:spLocks noGrp="1"/>
          </p:cNvSpPr>
          <p:nvPr>
            <p:ph type="body" sz="quarter" idx="22" hasCustomPrompt="1"/>
          </p:nvPr>
        </p:nvSpPr>
        <p:spPr>
          <a:xfrm>
            <a:off x="6397255" y="5447348"/>
            <a:ext cx="2286000" cy="365760"/>
          </a:xfrm>
        </p:spPr>
        <p:txBody>
          <a:bodyPr>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dirty="0"/>
              <a:t>Title</a:t>
            </a:r>
          </a:p>
        </p:txBody>
      </p:sp>
      <p:sp>
        <p:nvSpPr>
          <p:cNvPr id="27" name="Text Placeholder 19">
            <a:extLst>
              <a:ext uri="{FF2B5EF4-FFF2-40B4-BE49-F238E27FC236}">
                <a16:creationId xmlns:a16="http://schemas.microsoft.com/office/drawing/2014/main" id="{9A7362AB-6137-4C5C-9219-392C3875AD9B}"/>
              </a:ext>
            </a:extLst>
          </p:cNvPr>
          <p:cNvSpPr>
            <a:spLocks noGrp="1"/>
          </p:cNvSpPr>
          <p:nvPr>
            <p:ph type="body" sz="quarter" idx="23" hasCustomPrompt="1"/>
          </p:nvPr>
        </p:nvSpPr>
        <p:spPr>
          <a:xfrm>
            <a:off x="9308119" y="4957131"/>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dirty="0"/>
              <a:t>Name</a:t>
            </a:r>
          </a:p>
        </p:txBody>
      </p:sp>
      <p:sp>
        <p:nvSpPr>
          <p:cNvPr id="28" name="Text Placeholder 21">
            <a:extLst>
              <a:ext uri="{FF2B5EF4-FFF2-40B4-BE49-F238E27FC236}">
                <a16:creationId xmlns:a16="http://schemas.microsoft.com/office/drawing/2014/main" id="{DA6F45F2-E17A-4027-AAA9-B9B703C26A2F}"/>
              </a:ext>
            </a:extLst>
          </p:cNvPr>
          <p:cNvSpPr>
            <a:spLocks noGrp="1"/>
          </p:cNvSpPr>
          <p:nvPr>
            <p:ph type="body" sz="quarter" idx="24" hasCustomPrompt="1"/>
          </p:nvPr>
        </p:nvSpPr>
        <p:spPr>
          <a:xfrm>
            <a:off x="9307750" y="5461004"/>
            <a:ext cx="2286000" cy="365760"/>
          </a:xfrm>
        </p:spPr>
        <p:txBody>
          <a:bodyPr>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dirty="0"/>
              <a:t>Title</a:t>
            </a:r>
          </a:p>
        </p:txBody>
      </p:sp>
      <p:sp>
        <p:nvSpPr>
          <p:cNvPr id="4" name="Footer Placeholder 3"/>
          <p:cNvSpPr>
            <a:spLocks noGrp="1"/>
          </p:cNvSpPr>
          <p:nvPr>
            <p:ph type="ftr" sz="quarter" idx="11"/>
          </p:nvPr>
        </p:nvSpPr>
        <p:spPr/>
        <p:txBody>
          <a:bodyPr/>
          <a:lstStyle/>
          <a:p>
            <a:r>
              <a:rPr lang="en-US" dirty="0"/>
              <a:t>Sample Footer Text</a:t>
            </a:r>
          </a:p>
        </p:txBody>
      </p:sp>
      <p:sp>
        <p:nvSpPr>
          <p:cNvPr id="3" name="Date Placeholder 2"/>
          <p:cNvSpPr>
            <a:spLocks noGrp="1"/>
          </p:cNvSpPr>
          <p:nvPr>
            <p:ph type="dt" sz="half" idx="10"/>
          </p:nvPr>
        </p:nvSpPr>
        <p:spPr/>
        <p:txBody>
          <a:bodyPr/>
          <a:lstStyle/>
          <a:p>
            <a:r>
              <a:rPr lang="en-US"/>
              <a:t>20XX</a:t>
            </a:r>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9263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Sample Footer Text</a:t>
            </a:r>
          </a:p>
        </p:txBody>
      </p:sp>
      <p:sp>
        <p:nvSpPr>
          <p:cNvPr id="7" name="Date Placeholder 6"/>
          <p:cNvSpPr>
            <a:spLocks noGrp="1"/>
          </p:cNvSpPr>
          <p:nvPr>
            <p:ph type="dt" sz="half" idx="10"/>
          </p:nvPr>
        </p:nvSpPr>
        <p:spPr/>
        <p:txBody>
          <a:bodyPr/>
          <a:lstStyle/>
          <a:p>
            <a:r>
              <a:rPr lang="en-US"/>
              <a:t>20XX</a:t>
            </a:r>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14280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A78C165-B12A-4B46-AC7E-8E730F42CBBA}"/>
              </a:ext>
            </a:extLst>
          </p:cNvPr>
          <p:cNvCxnSpPr>
            <a:cxnSpLocks/>
          </p:cNvCxnSpPr>
          <p:nvPr userDrawn="1"/>
        </p:nvCxnSpPr>
        <p:spPr>
          <a:xfrm>
            <a:off x="4241830" y="495574"/>
            <a:ext cx="3703320" cy="0"/>
          </a:xfrm>
          <a:prstGeom prst="line">
            <a:avLst/>
          </a:prstGeom>
          <a:ln w="82550" cap="flat">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15F2DE1-F272-49DD-84C1-C2FB82B723E3}"/>
              </a:ext>
            </a:extLst>
          </p:cNvPr>
          <p:cNvCxnSpPr>
            <a:cxnSpLocks/>
          </p:cNvCxnSpPr>
          <p:nvPr userDrawn="1"/>
        </p:nvCxnSpPr>
        <p:spPr>
          <a:xfrm>
            <a:off x="8042147" y="495574"/>
            <a:ext cx="3703320" cy="0"/>
          </a:xfrm>
          <a:prstGeom prst="line">
            <a:avLst/>
          </a:prstGeom>
          <a:ln w="82550" cap="flat">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0BB053-86D6-405E-A719-7B6EF23E7207}"/>
              </a:ext>
            </a:extLst>
          </p:cNvPr>
          <p:cNvCxnSpPr>
            <a:cxnSpLocks/>
          </p:cNvCxnSpPr>
          <p:nvPr userDrawn="1"/>
        </p:nvCxnSpPr>
        <p:spPr>
          <a:xfrm>
            <a:off x="437009" y="495574"/>
            <a:ext cx="3703320" cy="0"/>
          </a:xfrm>
          <a:prstGeom prst="line">
            <a:avLst/>
          </a:prstGeom>
          <a:ln w="82550" cap="flat">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r>
              <a:rPr lang="en-US"/>
              <a:t>20XX</a:t>
            </a:r>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r>
              <a:rPr lang="en-US" dirty="0"/>
              <a:t>Sample Footer Text</a:t>
            </a:r>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179292126"/>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7" r:id="rId3"/>
    <p:sldLayoutId id="2147483780" r:id="rId4"/>
    <p:sldLayoutId id="2147483764" r:id="rId5"/>
    <p:sldLayoutId id="2147483785" r:id="rId6"/>
    <p:sldLayoutId id="2147483783" r:id="rId7"/>
    <p:sldLayoutId id="2147483784" r:id="rId8"/>
    <p:sldLayoutId id="2147483767" r:id="rId9"/>
    <p:sldLayoutId id="2147483782" r:id="rId10"/>
    <p:sldLayoutId id="2147483778" r:id="rId11"/>
    <p:sldLayoutId id="2147483779" r:id="rId12"/>
    <p:sldLayoutId id="2147483765" r:id="rId13"/>
    <p:sldLayoutId id="2147483766" r:id="rId14"/>
    <p:sldLayoutId id="2147483769" r:id="rId15"/>
    <p:sldLayoutId id="2147483770" r:id="rId16"/>
    <p:sldLayoutId id="2147483771" r:id="rId17"/>
  </p:sldLayoutIdLst>
  <p:hf hd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59453A-78E9-42AE-AE23-C9D218CBC378}"/>
              </a:ext>
            </a:extLst>
          </p:cNvPr>
          <p:cNvSpPr>
            <a:spLocks noGrp="1"/>
          </p:cNvSpPr>
          <p:nvPr>
            <p:ph type="ctrTitle"/>
          </p:nvPr>
        </p:nvSpPr>
        <p:spPr>
          <a:xfrm>
            <a:off x="581191" y="704088"/>
            <a:ext cx="10993549" cy="837841"/>
          </a:xfrm>
        </p:spPr>
        <p:txBody>
          <a:bodyPr/>
          <a:lstStyle/>
          <a:p>
            <a:r>
              <a:rPr lang="en-US" dirty="0"/>
              <a:t>BUAN 6356 BUSINESS ANALYTICS WITH R – GROUP 14 PROJECT</a:t>
            </a:r>
          </a:p>
        </p:txBody>
      </p:sp>
      <p:sp>
        <p:nvSpPr>
          <p:cNvPr id="5" name="Subtitle 4">
            <a:extLst>
              <a:ext uri="{FF2B5EF4-FFF2-40B4-BE49-F238E27FC236}">
                <a16:creationId xmlns:a16="http://schemas.microsoft.com/office/drawing/2014/main" id="{639AF166-E191-409C-98AE-C2A47C576895}"/>
              </a:ext>
            </a:extLst>
          </p:cNvPr>
          <p:cNvSpPr>
            <a:spLocks noGrp="1"/>
          </p:cNvSpPr>
          <p:nvPr>
            <p:ph type="subTitle" idx="1"/>
          </p:nvPr>
        </p:nvSpPr>
        <p:spPr>
          <a:xfrm>
            <a:off x="581194" y="1645383"/>
            <a:ext cx="10993546" cy="837841"/>
          </a:xfrm>
        </p:spPr>
        <p:txBody>
          <a:bodyPr>
            <a:normAutofit/>
          </a:bodyPr>
          <a:lstStyle/>
          <a:p>
            <a:pPr algn="just"/>
            <a:r>
              <a:rPr lang="en-IN" dirty="0"/>
              <a:t>                                                        </a:t>
            </a:r>
            <a:r>
              <a:rPr lang="en-IN" sz="2800" b="1" dirty="0">
                <a:latin typeface="Calisto MT" panose="02040603050505030304" pitchFamily="18" charset="0"/>
              </a:rPr>
              <a:t>Heart Attack Prediction</a:t>
            </a:r>
            <a:endParaRPr lang="en-US" sz="2800" b="1" dirty="0">
              <a:latin typeface="Calisto MT" panose="02040603050505030304" pitchFamily="18" charset="0"/>
            </a:endParaRPr>
          </a:p>
        </p:txBody>
      </p:sp>
      <p:pic>
        <p:nvPicPr>
          <p:cNvPr id="8" name="Picture Placeholder 7" descr="Medical equipment with a stethoscope">
            <a:extLst>
              <a:ext uri="{FF2B5EF4-FFF2-40B4-BE49-F238E27FC236}">
                <a16:creationId xmlns:a16="http://schemas.microsoft.com/office/drawing/2014/main" id="{D9011B7D-CD6B-49C3-8163-9672E7B5EB9C}"/>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48056" y="2671482"/>
            <a:ext cx="11265408" cy="3720174"/>
          </a:xfrm>
        </p:spPr>
      </p:pic>
    </p:spTree>
    <p:extLst>
      <p:ext uri="{BB962C8B-B14F-4D97-AF65-F5344CB8AC3E}">
        <p14:creationId xmlns:p14="http://schemas.microsoft.com/office/powerpoint/2010/main" val="1039759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DB0157-D2F4-06A9-0E9B-52645861EB37}"/>
              </a:ext>
            </a:extLst>
          </p:cNvPr>
          <p:cNvSpPr>
            <a:spLocks noGrp="1"/>
          </p:cNvSpPr>
          <p:nvPr>
            <p:ph type="sldNum" sz="quarter" idx="12"/>
          </p:nvPr>
        </p:nvSpPr>
        <p:spPr/>
        <p:txBody>
          <a:bodyPr/>
          <a:lstStyle/>
          <a:p>
            <a:fld id="{3A98EE3D-8CD1-4C3F-BD1C-C98C9596463C}" type="slidenum">
              <a:rPr lang="en-US" smtClean="0"/>
              <a:t>10</a:t>
            </a:fld>
            <a:endParaRPr lang="en-US" dirty="0"/>
          </a:p>
        </p:txBody>
      </p:sp>
      <p:pic>
        <p:nvPicPr>
          <p:cNvPr id="5122" name="Picture 2" descr="A graph with a blue and black line&#10;&#10;Description automatically generated">
            <a:extLst>
              <a:ext uri="{FF2B5EF4-FFF2-40B4-BE49-F238E27FC236}">
                <a16:creationId xmlns:a16="http://schemas.microsoft.com/office/drawing/2014/main" id="{F3C05F64-8E05-D183-372C-18D1A39D15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504" y="772357"/>
            <a:ext cx="5390349" cy="47140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A58BD96-4192-0F5B-316C-0E3702153655}"/>
              </a:ext>
            </a:extLst>
          </p:cNvPr>
          <p:cNvSpPr txBox="1"/>
          <p:nvPr/>
        </p:nvSpPr>
        <p:spPr>
          <a:xfrm>
            <a:off x="454981" y="5608589"/>
            <a:ext cx="5288872" cy="1169551"/>
          </a:xfrm>
          <a:prstGeom prst="rect">
            <a:avLst/>
          </a:prstGeom>
          <a:noFill/>
        </p:spPr>
        <p:txBody>
          <a:bodyPr wrap="square">
            <a:spAutoFit/>
          </a:bodyPr>
          <a:lstStyle/>
          <a:p>
            <a:pPr algn="l" rtl="0" fontAlgn="base"/>
            <a:r>
              <a:rPr lang="en-US" sz="1400" b="1" dirty="0">
                <a:solidFill>
                  <a:srgbClr val="000000"/>
                </a:solidFill>
                <a:latin typeface="Calibri" panose="020F0502020204030204" pitchFamily="34" charset="0"/>
                <a:cs typeface="Calibri" panose="020F0502020204030204" pitchFamily="34" charset="0"/>
              </a:rPr>
              <a:t>We identified that</a:t>
            </a:r>
            <a:r>
              <a:rPr lang="en-US" sz="1400" b="1" i="0" dirty="0">
                <a:solidFill>
                  <a:srgbClr val="000000"/>
                </a:solidFill>
                <a:effectLst/>
                <a:latin typeface="Calibri" panose="020F0502020204030204" pitchFamily="34" charset="0"/>
                <a:cs typeface="Calibri" panose="020F0502020204030204" pitchFamily="34" charset="0"/>
              </a:rPr>
              <a:t> there are six resting blood pressure outliers three of which are 180 or higher. We leave these outliers in place since blood pressure measurements above 180/110 are regarded as hypertensive crises. </a:t>
            </a:r>
          </a:p>
          <a:p>
            <a:pPr algn="just" rtl="0" fontAlgn="base"/>
            <a:r>
              <a:rPr lang="en-US" sz="1400" b="1" i="0" dirty="0">
                <a:solidFill>
                  <a:srgbClr val="000000"/>
                </a:solidFill>
                <a:effectLst/>
                <a:latin typeface="Calibri" panose="020F0502020204030204" pitchFamily="34" charset="0"/>
                <a:cs typeface="Calibri" panose="020F0502020204030204" pitchFamily="34" charset="0"/>
              </a:rPr>
              <a:t> </a:t>
            </a:r>
          </a:p>
        </p:txBody>
      </p:sp>
      <p:pic>
        <p:nvPicPr>
          <p:cNvPr id="5124" name="Picture 4" descr="A diagram of a bar chart&#10;&#10;Description automatically generated">
            <a:extLst>
              <a:ext uri="{FF2B5EF4-FFF2-40B4-BE49-F238E27FC236}">
                <a16:creationId xmlns:a16="http://schemas.microsoft.com/office/drawing/2014/main" id="{29FC428B-85DF-3874-D9E1-B0FAB3FBD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9262" y="772357"/>
            <a:ext cx="5751548" cy="471404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2B88451-BD52-0B77-3B2F-D570D437B7E4}"/>
              </a:ext>
            </a:extLst>
          </p:cNvPr>
          <p:cNvSpPr txBox="1"/>
          <p:nvPr/>
        </p:nvSpPr>
        <p:spPr>
          <a:xfrm>
            <a:off x="6658253" y="5436925"/>
            <a:ext cx="4303450" cy="1169551"/>
          </a:xfrm>
          <a:prstGeom prst="rect">
            <a:avLst/>
          </a:prstGeom>
          <a:noFill/>
        </p:spPr>
        <p:txBody>
          <a:bodyPr wrap="square">
            <a:spAutoFit/>
          </a:bodyPr>
          <a:lstStyle/>
          <a:p>
            <a:r>
              <a:rPr lang="en-US" sz="1400" b="1" i="0" dirty="0">
                <a:solidFill>
                  <a:srgbClr val="000000"/>
                </a:solidFill>
                <a:effectLst/>
                <a:latin typeface="Calibri" panose="020F0502020204030204" pitchFamily="34" charset="0"/>
              </a:rPr>
              <a:t>Five outliers, or roughly 400 or more, were noted. Since the normal range for cholesterol is between 200 and 240, we leave these outliers in place because they indicate critical levels that need to be addressed right away</a:t>
            </a:r>
            <a:endParaRPr lang="en-IN" sz="1400" b="1" dirty="0"/>
          </a:p>
        </p:txBody>
      </p:sp>
    </p:spTree>
    <p:extLst>
      <p:ext uri="{BB962C8B-B14F-4D97-AF65-F5344CB8AC3E}">
        <p14:creationId xmlns:p14="http://schemas.microsoft.com/office/powerpoint/2010/main" val="1063481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896ADFA-5EAC-54B6-BD75-BA12B669BCBD}"/>
              </a:ext>
            </a:extLst>
          </p:cNvPr>
          <p:cNvSpPr>
            <a:spLocks noGrp="1"/>
          </p:cNvSpPr>
          <p:nvPr>
            <p:ph type="ftr" sz="quarter" idx="11"/>
          </p:nvPr>
        </p:nvSpPr>
        <p:spPr/>
        <p:txBody>
          <a:bodyPr/>
          <a:lstStyle/>
          <a:p>
            <a:r>
              <a:rPr lang="en-US"/>
              <a:t>Sample Footer Text</a:t>
            </a:r>
            <a:endParaRPr lang="en-US" dirty="0"/>
          </a:p>
        </p:txBody>
      </p:sp>
      <p:sp>
        <p:nvSpPr>
          <p:cNvPr id="3" name="Slide Number Placeholder 2">
            <a:extLst>
              <a:ext uri="{FF2B5EF4-FFF2-40B4-BE49-F238E27FC236}">
                <a16:creationId xmlns:a16="http://schemas.microsoft.com/office/drawing/2014/main" id="{782F6D9B-C551-1F83-757E-EA909AA59715}"/>
              </a:ext>
            </a:extLst>
          </p:cNvPr>
          <p:cNvSpPr>
            <a:spLocks noGrp="1"/>
          </p:cNvSpPr>
          <p:nvPr>
            <p:ph type="sldNum" sz="quarter" idx="12"/>
          </p:nvPr>
        </p:nvSpPr>
        <p:spPr/>
        <p:txBody>
          <a:bodyPr/>
          <a:lstStyle/>
          <a:p>
            <a:fld id="{3A98EE3D-8CD1-4C3F-BD1C-C98C9596463C}" type="slidenum">
              <a:rPr lang="en-US" smtClean="0"/>
              <a:t>11</a:t>
            </a:fld>
            <a:endParaRPr lang="en-US" dirty="0"/>
          </a:p>
        </p:txBody>
      </p:sp>
      <p:sp>
        <p:nvSpPr>
          <p:cNvPr id="4" name="Title 1">
            <a:extLst>
              <a:ext uri="{FF2B5EF4-FFF2-40B4-BE49-F238E27FC236}">
                <a16:creationId xmlns:a16="http://schemas.microsoft.com/office/drawing/2014/main" id="{33720B7D-E27F-E94B-0B3F-5F65269F7933}"/>
              </a:ext>
            </a:extLst>
          </p:cNvPr>
          <p:cNvSpPr txBox="1">
            <a:spLocks/>
          </p:cNvSpPr>
          <p:nvPr/>
        </p:nvSpPr>
        <p:spPr>
          <a:xfrm>
            <a:off x="581192" y="731520"/>
            <a:ext cx="11029616" cy="987552"/>
          </a:xfrm>
          <a:prstGeom prst="rect">
            <a:avLst/>
          </a:prstGeom>
        </p:spPr>
        <p:txBody>
          <a:bodyPr/>
          <a:lst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latin typeface="Calibri" panose="020F0502020204030204" pitchFamily="34" charset="0"/>
                <a:cs typeface="Calibri" panose="020F0502020204030204" pitchFamily="34" charset="0"/>
              </a:rPr>
              <a:t>Performance Evaluation</a:t>
            </a:r>
          </a:p>
        </p:txBody>
      </p:sp>
      <p:sp>
        <p:nvSpPr>
          <p:cNvPr id="6" name="Subtitle 9">
            <a:extLst>
              <a:ext uri="{FF2B5EF4-FFF2-40B4-BE49-F238E27FC236}">
                <a16:creationId xmlns:a16="http://schemas.microsoft.com/office/drawing/2014/main" id="{6EC1BD78-FB52-220F-4D2B-987C00821EBA}"/>
              </a:ext>
            </a:extLst>
          </p:cNvPr>
          <p:cNvSpPr txBox="1">
            <a:spLocks/>
          </p:cNvSpPr>
          <p:nvPr/>
        </p:nvSpPr>
        <p:spPr>
          <a:xfrm>
            <a:off x="502646" y="2006362"/>
            <a:ext cx="10938131" cy="1092580"/>
          </a:xfrm>
          <a:prstGeom prst="rect">
            <a:avLst/>
          </a:prstGeom>
        </p:spPr>
        <p:txBody>
          <a:bodyPr>
            <a:no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indent="-285750">
              <a:buFont typeface="Arial" panose="020B0604020202020204" pitchFamily="34" charset="0"/>
              <a:buChar char="•"/>
            </a:pPr>
            <a:endParaRPr lang="en-IN" dirty="0"/>
          </a:p>
        </p:txBody>
      </p:sp>
      <p:sp>
        <p:nvSpPr>
          <p:cNvPr id="9" name="TextBox 8">
            <a:extLst>
              <a:ext uri="{FF2B5EF4-FFF2-40B4-BE49-F238E27FC236}">
                <a16:creationId xmlns:a16="http://schemas.microsoft.com/office/drawing/2014/main" id="{F8C7EF60-3FD8-08F7-1E42-13EC5501F925}"/>
              </a:ext>
            </a:extLst>
          </p:cNvPr>
          <p:cNvSpPr txBox="1"/>
          <p:nvPr/>
        </p:nvSpPr>
        <p:spPr>
          <a:xfrm>
            <a:off x="502645" y="2415557"/>
            <a:ext cx="10328111" cy="1477328"/>
          </a:xfrm>
          <a:prstGeom prst="rect">
            <a:avLst/>
          </a:prstGeom>
          <a:noFill/>
        </p:spPr>
        <p:txBody>
          <a:bodyPr wrap="square">
            <a:spAutoFit/>
          </a:bodyPr>
          <a:lstStyle/>
          <a:p>
            <a:endParaRPr lang="en-US" dirty="0"/>
          </a:p>
          <a:p>
            <a:pPr marL="285750" indent="-285750">
              <a:buFont typeface="Arial" panose="020B0604020202020204" pitchFamily="34" charset="0"/>
              <a:buChar char="•"/>
            </a:pPr>
            <a:r>
              <a:rPr lang="en-US" dirty="0"/>
              <a:t>Prediction error rate comprehension aids in evaluating the regression model's performance.</a:t>
            </a:r>
          </a:p>
          <a:p>
            <a:pPr marL="285750" indent="-285750">
              <a:buFont typeface="Arial" panose="020B0604020202020204" pitchFamily="34" charset="0"/>
              <a:buChar char="•"/>
            </a:pPr>
            <a:r>
              <a:rPr lang="en-US" dirty="0"/>
              <a:t>Assessing the regression line's alignment with the dataset provides insight into model accuracy.</a:t>
            </a:r>
          </a:p>
          <a:p>
            <a:pPr marL="285750" indent="-285750">
              <a:buFont typeface="Arial" panose="020B0604020202020204" pitchFamily="34" charset="0"/>
              <a:buChar char="•"/>
            </a:pPr>
            <a:r>
              <a:rPr lang="en-US" dirty="0"/>
              <a:t>Understanding the efficacy and accuracy of these methodologies assists in gauging overall model performance.</a:t>
            </a:r>
            <a:endParaRPr lang="en-IN" dirty="0"/>
          </a:p>
        </p:txBody>
      </p:sp>
    </p:spTree>
    <p:extLst>
      <p:ext uri="{BB962C8B-B14F-4D97-AF65-F5344CB8AC3E}">
        <p14:creationId xmlns:p14="http://schemas.microsoft.com/office/powerpoint/2010/main" val="3152357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7EAE925-4116-6BE5-B689-ADE2BA8A88AC}"/>
              </a:ext>
            </a:extLst>
          </p:cNvPr>
          <p:cNvSpPr>
            <a:spLocks noGrp="1"/>
          </p:cNvSpPr>
          <p:nvPr>
            <p:ph type="sldNum" sz="quarter" idx="12"/>
          </p:nvPr>
        </p:nvSpPr>
        <p:spPr/>
        <p:txBody>
          <a:bodyPr/>
          <a:lstStyle/>
          <a:p>
            <a:fld id="{3A98EE3D-8CD1-4C3F-BD1C-C98C9596463C}" type="slidenum">
              <a:rPr lang="en-US" smtClean="0"/>
              <a:t>12</a:t>
            </a:fld>
            <a:endParaRPr lang="en-US" dirty="0"/>
          </a:p>
        </p:txBody>
      </p:sp>
      <p:sp>
        <p:nvSpPr>
          <p:cNvPr id="5" name="TextBox 4">
            <a:extLst>
              <a:ext uri="{FF2B5EF4-FFF2-40B4-BE49-F238E27FC236}">
                <a16:creationId xmlns:a16="http://schemas.microsoft.com/office/drawing/2014/main" id="{AD019697-B1AD-17C5-8CC4-9A76D8837BC4}"/>
              </a:ext>
            </a:extLst>
          </p:cNvPr>
          <p:cNvSpPr txBox="1"/>
          <p:nvPr/>
        </p:nvSpPr>
        <p:spPr>
          <a:xfrm>
            <a:off x="581192" y="769683"/>
            <a:ext cx="6094520" cy="523220"/>
          </a:xfrm>
          <a:prstGeom prst="rect">
            <a:avLst/>
          </a:prstGeom>
          <a:noFill/>
        </p:spPr>
        <p:txBody>
          <a:bodyPr wrap="square">
            <a:spAutoFit/>
          </a:bodyPr>
          <a:lstStyle/>
          <a:p>
            <a:r>
              <a:rPr lang="en-IN" sz="2800" b="1" dirty="0">
                <a:latin typeface="Calibri" panose="020F0502020204030204" pitchFamily="34" charset="0"/>
                <a:cs typeface="Calibri" panose="020F0502020204030204" pitchFamily="34" charset="0"/>
              </a:rPr>
              <a:t>Logistic Regression Model: </a:t>
            </a:r>
          </a:p>
        </p:txBody>
      </p:sp>
      <p:pic>
        <p:nvPicPr>
          <p:cNvPr id="6146" name="Picture 2" descr="A screenshot of a computer&#10;&#10;Description automatically generated">
            <a:extLst>
              <a:ext uri="{FF2B5EF4-FFF2-40B4-BE49-F238E27FC236}">
                <a16:creationId xmlns:a16="http://schemas.microsoft.com/office/drawing/2014/main" id="{EA2EEE37-79FD-BFA9-8E31-6089855F30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189" y="1915862"/>
            <a:ext cx="8039027" cy="450805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B65EB7C-2F62-6D12-2DA2-0DD1EE4F6A19}"/>
              </a:ext>
            </a:extLst>
          </p:cNvPr>
          <p:cNvSpPr txBox="1"/>
          <p:nvPr/>
        </p:nvSpPr>
        <p:spPr>
          <a:xfrm>
            <a:off x="581192" y="1413343"/>
            <a:ext cx="6094520" cy="369332"/>
          </a:xfrm>
          <a:prstGeom prst="rect">
            <a:avLst/>
          </a:prstGeom>
          <a:noFill/>
        </p:spPr>
        <p:txBody>
          <a:bodyPr wrap="square">
            <a:spAutoFit/>
          </a:bodyPr>
          <a:lstStyle/>
          <a:p>
            <a:r>
              <a:rPr lang="en-US" b="1" dirty="0">
                <a:latin typeface="Calibri" panose="020F0502020204030204" pitchFamily="34" charset="0"/>
                <a:cs typeface="Calibri" panose="020F0502020204030204" pitchFamily="34" charset="0"/>
              </a:rPr>
              <a:t>Summary for Logistic Regression Analysis:</a:t>
            </a:r>
            <a:endParaRPr lang="en-IN"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07791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213436A-24B6-E0DD-E9DC-052CE43C0463}"/>
              </a:ext>
            </a:extLst>
          </p:cNvPr>
          <p:cNvSpPr>
            <a:spLocks noGrp="1"/>
          </p:cNvSpPr>
          <p:nvPr>
            <p:ph type="sldNum" sz="quarter" idx="12"/>
          </p:nvPr>
        </p:nvSpPr>
        <p:spPr/>
        <p:txBody>
          <a:bodyPr/>
          <a:lstStyle/>
          <a:p>
            <a:fld id="{3A98EE3D-8CD1-4C3F-BD1C-C98C9596463C}" type="slidenum">
              <a:rPr lang="en-US" smtClean="0"/>
              <a:t>13</a:t>
            </a:fld>
            <a:endParaRPr lang="en-US" dirty="0"/>
          </a:p>
        </p:txBody>
      </p:sp>
      <p:pic>
        <p:nvPicPr>
          <p:cNvPr id="7170" name="Picture 2" descr="A screenshot of a computer&#10;&#10;Description automatically generated">
            <a:extLst>
              <a:ext uri="{FF2B5EF4-FFF2-40B4-BE49-F238E27FC236}">
                <a16:creationId xmlns:a16="http://schemas.microsoft.com/office/drawing/2014/main" id="{C8B7606D-FBFF-7DC3-AD4E-D4E4136FB0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149" y="2070312"/>
            <a:ext cx="5038817" cy="362462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A screenshot of a computer&#10;&#10;Description automatically generated">
            <a:extLst>
              <a:ext uri="{FF2B5EF4-FFF2-40B4-BE49-F238E27FC236}">
                <a16:creationId xmlns:a16="http://schemas.microsoft.com/office/drawing/2014/main" id="{B1C67F59-AA64-82AB-90E9-DED38CE68A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5406" y="2070312"/>
            <a:ext cx="5596687" cy="34890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90E2898-A363-40CF-9619-ACC260B81579}"/>
              </a:ext>
            </a:extLst>
          </p:cNvPr>
          <p:cNvSpPr txBox="1"/>
          <p:nvPr/>
        </p:nvSpPr>
        <p:spPr>
          <a:xfrm>
            <a:off x="497149" y="1163870"/>
            <a:ext cx="3826276" cy="523220"/>
          </a:xfrm>
          <a:prstGeom prst="rect">
            <a:avLst/>
          </a:prstGeom>
          <a:noFill/>
        </p:spPr>
        <p:txBody>
          <a:bodyPr wrap="square">
            <a:spAutoFit/>
          </a:bodyPr>
          <a:lstStyle/>
          <a:p>
            <a:r>
              <a:rPr lang="en-US" sz="1400" b="1" dirty="0">
                <a:latin typeface="Calibri" panose="020F0502020204030204" pitchFamily="34" charset="0"/>
                <a:cs typeface="Calibri" panose="020F0502020204030204" pitchFamily="34" charset="0"/>
              </a:rPr>
              <a:t>Summary for Logistic Regression Using Stepwise AIC:</a:t>
            </a:r>
            <a:endParaRPr lang="en-IN" sz="1400" b="1"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842CE051-19FC-8B2A-27A7-C49E8F4FA5B4}"/>
              </a:ext>
            </a:extLst>
          </p:cNvPr>
          <p:cNvSpPr txBox="1"/>
          <p:nvPr/>
        </p:nvSpPr>
        <p:spPr>
          <a:xfrm>
            <a:off x="5935406" y="1163870"/>
            <a:ext cx="4409983" cy="523220"/>
          </a:xfrm>
          <a:prstGeom prst="rect">
            <a:avLst/>
          </a:prstGeom>
          <a:noFill/>
        </p:spPr>
        <p:txBody>
          <a:bodyPr wrap="square">
            <a:spAutoFit/>
          </a:bodyPr>
          <a:lstStyle/>
          <a:p>
            <a:r>
              <a:rPr lang="en-US" sz="1400" b="1" dirty="0">
                <a:latin typeface="Calibri" panose="020F0502020204030204" pitchFamily="34" charset="0"/>
                <a:cs typeface="Calibri" panose="020F0502020204030204" pitchFamily="34" charset="0"/>
              </a:rPr>
              <a:t>Summary for Logistic Regression Using Forward Selection:</a:t>
            </a:r>
            <a:endParaRPr lang="en-IN" sz="14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87716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6C35A32-70EB-2793-34BC-C7535595A2B5}"/>
              </a:ext>
            </a:extLst>
          </p:cNvPr>
          <p:cNvSpPr>
            <a:spLocks noGrp="1"/>
          </p:cNvSpPr>
          <p:nvPr>
            <p:ph type="sldNum" sz="quarter" idx="12"/>
          </p:nvPr>
        </p:nvSpPr>
        <p:spPr/>
        <p:txBody>
          <a:bodyPr/>
          <a:lstStyle/>
          <a:p>
            <a:fld id="{3A98EE3D-8CD1-4C3F-BD1C-C98C9596463C}" type="slidenum">
              <a:rPr lang="en-US" smtClean="0"/>
              <a:t>14</a:t>
            </a:fld>
            <a:endParaRPr lang="en-US" dirty="0"/>
          </a:p>
        </p:txBody>
      </p:sp>
      <p:pic>
        <p:nvPicPr>
          <p:cNvPr id="8194" name="Picture 2" descr="A screenshot of a computer&#10;&#10;Description automatically generated">
            <a:extLst>
              <a:ext uri="{FF2B5EF4-FFF2-40B4-BE49-F238E27FC236}">
                <a16:creationId xmlns:a16="http://schemas.microsoft.com/office/drawing/2014/main" id="{36892C41-0F12-2F43-D3E7-4F099E7E8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031" y="1846555"/>
            <a:ext cx="8366002" cy="48262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6C568E3-8D19-95E4-8FC1-D44E9DDBAA74}"/>
              </a:ext>
            </a:extLst>
          </p:cNvPr>
          <p:cNvSpPr txBox="1"/>
          <p:nvPr/>
        </p:nvSpPr>
        <p:spPr>
          <a:xfrm>
            <a:off x="1798930" y="1249077"/>
            <a:ext cx="6094520" cy="369332"/>
          </a:xfrm>
          <a:prstGeom prst="rect">
            <a:avLst/>
          </a:prstGeom>
          <a:noFill/>
        </p:spPr>
        <p:txBody>
          <a:bodyPr wrap="square">
            <a:spAutoFit/>
          </a:bodyPr>
          <a:lstStyle/>
          <a:p>
            <a:r>
              <a:rPr lang="en-US" sz="1800" b="1" dirty="0">
                <a:latin typeface="Calibri" panose="020F0502020204030204" pitchFamily="34" charset="0"/>
                <a:cs typeface="Calibri" panose="020F0502020204030204" pitchFamily="34" charset="0"/>
              </a:rPr>
              <a:t>Summary for Logistic Regression Using </a:t>
            </a:r>
            <a:r>
              <a:rPr lang="en-US" b="1" dirty="0">
                <a:latin typeface="Calibri" panose="020F0502020204030204" pitchFamily="34" charset="0"/>
                <a:cs typeface="Calibri" panose="020F0502020204030204" pitchFamily="34" charset="0"/>
              </a:rPr>
              <a:t>Backward Elimination</a:t>
            </a:r>
            <a:r>
              <a:rPr lang="en-US" sz="1800" b="1" dirty="0">
                <a:latin typeface="Calibri" panose="020F0502020204030204" pitchFamily="34" charset="0"/>
                <a:cs typeface="Calibri" panose="020F0502020204030204" pitchFamily="34" charset="0"/>
              </a:rPr>
              <a:t>:</a:t>
            </a:r>
            <a:endParaRPr lang="en-IN" sz="18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85675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CB7E2B6-8DA4-574B-7E9B-793672859D74}"/>
              </a:ext>
            </a:extLst>
          </p:cNvPr>
          <p:cNvSpPr>
            <a:spLocks noGrp="1"/>
          </p:cNvSpPr>
          <p:nvPr>
            <p:ph type="sldNum" sz="quarter" idx="12"/>
          </p:nvPr>
        </p:nvSpPr>
        <p:spPr/>
        <p:txBody>
          <a:bodyPr/>
          <a:lstStyle/>
          <a:p>
            <a:fld id="{3A98EE3D-8CD1-4C3F-BD1C-C98C9596463C}" type="slidenum">
              <a:rPr lang="en-US" smtClean="0"/>
              <a:t>15</a:t>
            </a:fld>
            <a:endParaRPr lang="en-US" dirty="0"/>
          </a:p>
        </p:txBody>
      </p:sp>
      <p:pic>
        <p:nvPicPr>
          <p:cNvPr id="9218" name="Picture 2">
            <a:extLst>
              <a:ext uri="{FF2B5EF4-FFF2-40B4-BE49-F238E27FC236}">
                <a16:creationId xmlns:a16="http://schemas.microsoft.com/office/drawing/2014/main" id="{5273AD41-9E5C-F43A-FC7E-B28DF96934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969" y="2026542"/>
            <a:ext cx="5086905" cy="33118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23E8B16-81B5-6887-197A-FD6FBF96CE3D}"/>
              </a:ext>
            </a:extLst>
          </p:cNvPr>
          <p:cNvSpPr txBox="1"/>
          <p:nvPr/>
        </p:nvSpPr>
        <p:spPr>
          <a:xfrm>
            <a:off x="727969" y="1365766"/>
            <a:ext cx="4252404" cy="523220"/>
          </a:xfrm>
          <a:prstGeom prst="rect">
            <a:avLst/>
          </a:prstGeom>
          <a:noFill/>
        </p:spPr>
        <p:txBody>
          <a:bodyPr wrap="square">
            <a:spAutoFit/>
          </a:bodyPr>
          <a:lstStyle/>
          <a:p>
            <a:r>
              <a:rPr lang="en-US" sz="1400" b="1" dirty="0">
                <a:latin typeface="Calibri" panose="020F0502020204030204" pitchFamily="34" charset="0"/>
                <a:cs typeface="Calibri" panose="020F0502020204030204" pitchFamily="34" charset="0"/>
              </a:rPr>
              <a:t>Confusion Matrix for Logistic Regression Using Stepwise AIC:</a:t>
            </a:r>
            <a:endParaRPr lang="en-IN" sz="1400" b="1" dirty="0">
              <a:latin typeface="Calibri" panose="020F0502020204030204" pitchFamily="34" charset="0"/>
              <a:cs typeface="Calibri" panose="020F0502020204030204" pitchFamily="34" charset="0"/>
            </a:endParaRPr>
          </a:p>
        </p:txBody>
      </p:sp>
      <p:pic>
        <p:nvPicPr>
          <p:cNvPr id="9220" name="Picture 4">
            <a:extLst>
              <a:ext uri="{FF2B5EF4-FFF2-40B4-BE49-F238E27FC236}">
                <a16:creationId xmlns:a16="http://schemas.microsoft.com/office/drawing/2014/main" id="{C191C2EE-F8D5-65FB-2C79-A8FC2F75F5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9093" y="1888986"/>
            <a:ext cx="6261717" cy="351458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E7F3D29-6D67-55B9-D60A-C01774957F8A}"/>
              </a:ext>
            </a:extLst>
          </p:cNvPr>
          <p:cNvSpPr txBox="1"/>
          <p:nvPr/>
        </p:nvSpPr>
        <p:spPr>
          <a:xfrm>
            <a:off x="5657295" y="1365766"/>
            <a:ext cx="3974977" cy="307777"/>
          </a:xfrm>
          <a:prstGeom prst="rect">
            <a:avLst/>
          </a:prstGeom>
          <a:noFill/>
        </p:spPr>
        <p:txBody>
          <a:bodyPr wrap="square">
            <a:spAutoFit/>
          </a:bodyPr>
          <a:lstStyle/>
          <a:p>
            <a:r>
              <a:rPr lang="en-US" sz="1400" b="1" dirty="0">
                <a:latin typeface="Calibri" panose="020F0502020204030204" pitchFamily="34" charset="0"/>
                <a:cs typeface="Calibri" panose="020F0502020204030204" pitchFamily="34" charset="0"/>
              </a:rPr>
              <a:t>Confusion Matrix for Logistic Regression</a:t>
            </a:r>
            <a:endParaRPr lang="en-IN" sz="14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225017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91D4CB0-8D6F-EFA8-460A-DF1CFAA0C37E}"/>
              </a:ext>
            </a:extLst>
          </p:cNvPr>
          <p:cNvSpPr>
            <a:spLocks noGrp="1"/>
          </p:cNvSpPr>
          <p:nvPr>
            <p:ph type="ftr" sz="quarter" idx="11"/>
          </p:nvPr>
        </p:nvSpPr>
        <p:spPr/>
        <p:txBody>
          <a:bodyPr/>
          <a:lstStyle/>
          <a:p>
            <a:r>
              <a:rPr lang="en-US"/>
              <a:t>Sample Footer Text</a:t>
            </a:r>
            <a:endParaRPr lang="en-US" dirty="0"/>
          </a:p>
        </p:txBody>
      </p:sp>
      <p:sp>
        <p:nvSpPr>
          <p:cNvPr id="3" name="Slide Number Placeholder 2">
            <a:extLst>
              <a:ext uri="{FF2B5EF4-FFF2-40B4-BE49-F238E27FC236}">
                <a16:creationId xmlns:a16="http://schemas.microsoft.com/office/drawing/2014/main" id="{0118A7B3-ABE3-AA96-8EC8-F80AF4558B4C}"/>
              </a:ext>
            </a:extLst>
          </p:cNvPr>
          <p:cNvSpPr>
            <a:spLocks noGrp="1"/>
          </p:cNvSpPr>
          <p:nvPr>
            <p:ph type="sldNum" sz="quarter" idx="12"/>
          </p:nvPr>
        </p:nvSpPr>
        <p:spPr/>
        <p:txBody>
          <a:bodyPr/>
          <a:lstStyle/>
          <a:p>
            <a:fld id="{3A98EE3D-8CD1-4C3F-BD1C-C98C9596463C}" type="slidenum">
              <a:rPr lang="en-US" smtClean="0"/>
              <a:t>16</a:t>
            </a:fld>
            <a:endParaRPr lang="en-US" dirty="0"/>
          </a:p>
        </p:txBody>
      </p:sp>
      <p:pic>
        <p:nvPicPr>
          <p:cNvPr id="6" name="Picture 5" descr="A graph showing the logistic model&#10;&#10;Description automatically generated">
            <a:extLst>
              <a:ext uri="{FF2B5EF4-FFF2-40B4-BE49-F238E27FC236}">
                <a16:creationId xmlns:a16="http://schemas.microsoft.com/office/drawing/2014/main" id="{592CD4E2-A584-94DC-D1DF-0717F1724161}"/>
              </a:ext>
            </a:extLst>
          </p:cNvPr>
          <p:cNvPicPr>
            <a:picLocks noChangeAspect="1"/>
          </p:cNvPicPr>
          <p:nvPr/>
        </p:nvPicPr>
        <p:blipFill>
          <a:blip r:embed="rId2"/>
          <a:stretch>
            <a:fillRect/>
          </a:stretch>
        </p:blipFill>
        <p:spPr>
          <a:xfrm>
            <a:off x="1030041" y="1238250"/>
            <a:ext cx="6829425" cy="4381500"/>
          </a:xfrm>
          <a:prstGeom prst="rect">
            <a:avLst/>
          </a:prstGeom>
        </p:spPr>
      </p:pic>
    </p:spTree>
    <p:extLst>
      <p:ext uri="{BB962C8B-B14F-4D97-AF65-F5344CB8AC3E}">
        <p14:creationId xmlns:p14="http://schemas.microsoft.com/office/powerpoint/2010/main" val="4229947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348462B-5848-5295-D002-2D5D309F502E}"/>
              </a:ext>
            </a:extLst>
          </p:cNvPr>
          <p:cNvSpPr>
            <a:spLocks noGrp="1"/>
          </p:cNvSpPr>
          <p:nvPr>
            <p:ph type="ftr" sz="quarter" idx="11"/>
          </p:nvPr>
        </p:nvSpPr>
        <p:spPr/>
        <p:txBody>
          <a:bodyPr/>
          <a:lstStyle/>
          <a:p>
            <a:r>
              <a:rPr lang="en-US"/>
              <a:t>Sample Footer Text</a:t>
            </a:r>
            <a:endParaRPr lang="en-US" dirty="0"/>
          </a:p>
        </p:txBody>
      </p:sp>
      <p:sp>
        <p:nvSpPr>
          <p:cNvPr id="3" name="Slide Number Placeholder 2">
            <a:extLst>
              <a:ext uri="{FF2B5EF4-FFF2-40B4-BE49-F238E27FC236}">
                <a16:creationId xmlns:a16="http://schemas.microsoft.com/office/drawing/2014/main" id="{55E9F65C-76B5-BEE9-EAC2-AEBBCB78D404}"/>
              </a:ext>
            </a:extLst>
          </p:cNvPr>
          <p:cNvSpPr>
            <a:spLocks noGrp="1"/>
          </p:cNvSpPr>
          <p:nvPr>
            <p:ph type="sldNum" sz="quarter" idx="12"/>
          </p:nvPr>
        </p:nvSpPr>
        <p:spPr/>
        <p:txBody>
          <a:bodyPr/>
          <a:lstStyle/>
          <a:p>
            <a:fld id="{3A98EE3D-8CD1-4C3F-BD1C-C98C9596463C}" type="slidenum">
              <a:rPr lang="en-US" smtClean="0"/>
              <a:t>17</a:t>
            </a:fld>
            <a:endParaRPr lang="en-US" dirty="0"/>
          </a:p>
        </p:txBody>
      </p:sp>
      <p:sp>
        <p:nvSpPr>
          <p:cNvPr id="5" name="TextBox 4">
            <a:extLst>
              <a:ext uri="{FF2B5EF4-FFF2-40B4-BE49-F238E27FC236}">
                <a16:creationId xmlns:a16="http://schemas.microsoft.com/office/drawing/2014/main" id="{A3566634-3DB7-AB79-F60C-4CB5758874CA}"/>
              </a:ext>
            </a:extLst>
          </p:cNvPr>
          <p:cNvSpPr txBox="1"/>
          <p:nvPr/>
        </p:nvSpPr>
        <p:spPr>
          <a:xfrm>
            <a:off x="348449" y="689784"/>
            <a:ext cx="6094520" cy="523220"/>
          </a:xfrm>
          <a:prstGeom prst="rect">
            <a:avLst/>
          </a:prstGeom>
          <a:noFill/>
        </p:spPr>
        <p:txBody>
          <a:bodyPr wrap="square">
            <a:spAutoFit/>
          </a:bodyPr>
          <a:lstStyle/>
          <a:p>
            <a:r>
              <a:rPr lang="en-IN" sz="2800" b="1" dirty="0">
                <a:latin typeface="Calibri" panose="020F0502020204030204" pitchFamily="34" charset="0"/>
                <a:cs typeface="Calibri" panose="020F0502020204030204" pitchFamily="34" charset="0"/>
              </a:rPr>
              <a:t>Decision Tree Model </a:t>
            </a:r>
          </a:p>
        </p:txBody>
      </p:sp>
      <p:pic>
        <p:nvPicPr>
          <p:cNvPr id="10242" name="Picture 2" descr="A diagram of a tree&#10;&#10;Description automatically generated">
            <a:extLst>
              <a:ext uri="{FF2B5EF4-FFF2-40B4-BE49-F238E27FC236}">
                <a16:creationId xmlns:a16="http://schemas.microsoft.com/office/drawing/2014/main" id="{C3762218-99D0-CA6C-C04F-9C93F73556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8485" y="1402850"/>
            <a:ext cx="7315199" cy="4831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2716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4E397B8-5E16-ACF0-65FC-0FC7685F7289}"/>
              </a:ext>
            </a:extLst>
          </p:cNvPr>
          <p:cNvSpPr>
            <a:spLocks noGrp="1"/>
          </p:cNvSpPr>
          <p:nvPr>
            <p:ph type="ftr" sz="quarter" idx="11"/>
          </p:nvPr>
        </p:nvSpPr>
        <p:spPr/>
        <p:txBody>
          <a:bodyPr/>
          <a:lstStyle/>
          <a:p>
            <a:r>
              <a:rPr lang="en-US"/>
              <a:t>Sample Footer Text</a:t>
            </a:r>
            <a:endParaRPr lang="en-US" dirty="0"/>
          </a:p>
        </p:txBody>
      </p:sp>
      <p:sp>
        <p:nvSpPr>
          <p:cNvPr id="3" name="Slide Number Placeholder 2">
            <a:extLst>
              <a:ext uri="{FF2B5EF4-FFF2-40B4-BE49-F238E27FC236}">
                <a16:creationId xmlns:a16="http://schemas.microsoft.com/office/drawing/2014/main" id="{8382514D-0346-CD45-DAD5-09D0BCA27304}"/>
              </a:ext>
            </a:extLst>
          </p:cNvPr>
          <p:cNvSpPr>
            <a:spLocks noGrp="1"/>
          </p:cNvSpPr>
          <p:nvPr>
            <p:ph type="sldNum" sz="quarter" idx="12"/>
          </p:nvPr>
        </p:nvSpPr>
        <p:spPr/>
        <p:txBody>
          <a:bodyPr/>
          <a:lstStyle/>
          <a:p>
            <a:fld id="{3A98EE3D-8CD1-4C3F-BD1C-C98C9596463C}" type="slidenum">
              <a:rPr lang="en-US" smtClean="0"/>
              <a:t>18</a:t>
            </a:fld>
            <a:endParaRPr lang="en-US" dirty="0"/>
          </a:p>
        </p:txBody>
      </p:sp>
      <p:pic>
        <p:nvPicPr>
          <p:cNvPr id="11266" name="Picture 2" descr="A screenshot of a computer screen&#10;&#10;Description automatically generated">
            <a:extLst>
              <a:ext uri="{FF2B5EF4-FFF2-40B4-BE49-F238E27FC236}">
                <a16:creationId xmlns:a16="http://schemas.microsoft.com/office/drawing/2014/main" id="{360EEBDB-CF1D-1E8F-2349-1436E5FDDA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190" y="1483546"/>
            <a:ext cx="7791969" cy="52235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EE7F0D7-AB2C-1CB7-38E0-4969749588C8}"/>
              </a:ext>
            </a:extLst>
          </p:cNvPr>
          <p:cNvSpPr txBox="1"/>
          <p:nvPr/>
        </p:nvSpPr>
        <p:spPr>
          <a:xfrm>
            <a:off x="683580" y="893971"/>
            <a:ext cx="6094520" cy="369332"/>
          </a:xfrm>
          <a:prstGeom prst="rect">
            <a:avLst/>
          </a:prstGeom>
          <a:noFill/>
        </p:spPr>
        <p:txBody>
          <a:bodyPr wrap="square">
            <a:spAutoFit/>
          </a:bodyPr>
          <a:lstStyle/>
          <a:p>
            <a:r>
              <a:rPr lang="en-US" sz="1800" b="1" dirty="0">
                <a:latin typeface="Calibri" panose="020F0502020204030204" pitchFamily="34" charset="0"/>
                <a:cs typeface="Calibri" panose="020F0502020204030204" pitchFamily="34" charset="0"/>
              </a:rPr>
              <a:t>Post Pruned Decision Tree</a:t>
            </a:r>
          </a:p>
        </p:txBody>
      </p:sp>
    </p:spTree>
    <p:extLst>
      <p:ext uri="{BB962C8B-B14F-4D97-AF65-F5344CB8AC3E}">
        <p14:creationId xmlns:p14="http://schemas.microsoft.com/office/powerpoint/2010/main" val="3927742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FE966E-42BE-2DAC-701B-ECA8494723D8}"/>
              </a:ext>
            </a:extLst>
          </p:cNvPr>
          <p:cNvSpPr>
            <a:spLocks noGrp="1"/>
          </p:cNvSpPr>
          <p:nvPr>
            <p:ph type="sldNum" sz="quarter" idx="12"/>
          </p:nvPr>
        </p:nvSpPr>
        <p:spPr/>
        <p:txBody>
          <a:bodyPr/>
          <a:lstStyle/>
          <a:p>
            <a:fld id="{3A98EE3D-8CD1-4C3F-BD1C-C98C9596463C}" type="slidenum">
              <a:rPr lang="en-US" smtClean="0"/>
              <a:t>19</a:t>
            </a:fld>
            <a:endParaRPr lang="en-US" dirty="0"/>
          </a:p>
        </p:txBody>
      </p:sp>
      <p:pic>
        <p:nvPicPr>
          <p:cNvPr id="6" name="Picture 5" descr="A screenshot of a computer&#10;&#10;Description automatically generated">
            <a:extLst>
              <a:ext uri="{FF2B5EF4-FFF2-40B4-BE49-F238E27FC236}">
                <a16:creationId xmlns:a16="http://schemas.microsoft.com/office/drawing/2014/main" id="{6D738010-6F2D-9FEB-EEC4-431F68471DAF}"/>
              </a:ext>
            </a:extLst>
          </p:cNvPr>
          <p:cNvPicPr>
            <a:picLocks noChangeAspect="1"/>
          </p:cNvPicPr>
          <p:nvPr/>
        </p:nvPicPr>
        <p:blipFill>
          <a:blip r:embed="rId2"/>
          <a:stretch>
            <a:fillRect/>
          </a:stretch>
        </p:blipFill>
        <p:spPr>
          <a:xfrm>
            <a:off x="452918" y="1823436"/>
            <a:ext cx="5643082" cy="3512043"/>
          </a:xfrm>
          <a:prstGeom prst="rect">
            <a:avLst/>
          </a:prstGeom>
        </p:spPr>
      </p:pic>
      <p:sp>
        <p:nvSpPr>
          <p:cNvPr id="7" name="TextBox 6">
            <a:extLst>
              <a:ext uri="{FF2B5EF4-FFF2-40B4-BE49-F238E27FC236}">
                <a16:creationId xmlns:a16="http://schemas.microsoft.com/office/drawing/2014/main" id="{02D9C906-544F-2856-3A24-A572611E4895}"/>
              </a:ext>
            </a:extLst>
          </p:cNvPr>
          <p:cNvSpPr txBox="1"/>
          <p:nvPr/>
        </p:nvSpPr>
        <p:spPr>
          <a:xfrm>
            <a:off x="452918" y="1152702"/>
            <a:ext cx="4252404" cy="307777"/>
          </a:xfrm>
          <a:prstGeom prst="rect">
            <a:avLst/>
          </a:prstGeom>
          <a:noFill/>
        </p:spPr>
        <p:txBody>
          <a:bodyPr wrap="square">
            <a:spAutoFit/>
          </a:bodyPr>
          <a:lstStyle/>
          <a:p>
            <a:r>
              <a:rPr lang="en-US" sz="1400" b="1" dirty="0">
                <a:latin typeface="Calibri" panose="020F0502020204030204" pitchFamily="34" charset="0"/>
                <a:cs typeface="Calibri" panose="020F0502020204030204" pitchFamily="34" charset="0"/>
              </a:rPr>
              <a:t>Confusion Matrix for Decision Tree </a:t>
            </a:r>
            <a:endParaRPr lang="en-IN" sz="1400" b="1" dirty="0">
              <a:latin typeface="Calibri" panose="020F0502020204030204" pitchFamily="34" charset="0"/>
              <a:cs typeface="Calibri" panose="020F0502020204030204" pitchFamily="34" charset="0"/>
            </a:endParaRPr>
          </a:p>
        </p:txBody>
      </p:sp>
      <p:pic>
        <p:nvPicPr>
          <p:cNvPr id="13316" name="Picture 4">
            <a:extLst>
              <a:ext uri="{FF2B5EF4-FFF2-40B4-BE49-F238E27FC236}">
                <a16:creationId xmlns:a16="http://schemas.microsoft.com/office/drawing/2014/main" id="{7A2151E2-94F3-451B-66A7-7EC89C774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2427" y="1823436"/>
            <a:ext cx="5868140" cy="351204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3FA550F-0EE6-B0AE-2031-81A1B8CAB91C}"/>
              </a:ext>
            </a:extLst>
          </p:cNvPr>
          <p:cNvSpPr txBox="1"/>
          <p:nvPr/>
        </p:nvSpPr>
        <p:spPr>
          <a:xfrm>
            <a:off x="5992427" y="1153744"/>
            <a:ext cx="4252404" cy="307777"/>
          </a:xfrm>
          <a:prstGeom prst="rect">
            <a:avLst/>
          </a:prstGeom>
          <a:noFill/>
        </p:spPr>
        <p:txBody>
          <a:bodyPr wrap="square">
            <a:spAutoFit/>
          </a:bodyPr>
          <a:lstStyle/>
          <a:p>
            <a:r>
              <a:rPr lang="en-US" sz="1400" b="1" dirty="0">
                <a:latin typeface="Calibri" panose="020F0502020204030204" pitchFamily="34" charset="0"/>
                <a:cs typeface="Calibri" panose="020F0502020204030204" pitchFamily="34" charset="0"/>
              </a:rPr>
              <a:t>Confusion Matrix for Pruned Decision Tree </a:t>
            </a:r>
            <a:endParaRPr lang="en-IN" sz="14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28772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BCEE0-AF33-4B8B-9622-2A50B4FD62C5}"/>
              </a:ext>
            </a:extLst>
          </p:cNvPr>
          <p:cNvSpPr>
            <a:spLocks noGrp="1"/>
          </p:cNvSpPr>
          <p:nvPr>
            <p:ph type="title"/>
          </p:nvPr>
        </p:nvSpPr>
        <p:spPr>
          <a:xfrm>
            <a:off x="581192" y="702155"/>
            <a:ext cx="3424138" cy="1500131"/>
          </a:xfrm>
        </p:spPr>
        <p:txBody>
          <a:bodyPr/>
          <a:lstStyle/>
          <a:p>
            <a:r>
              <a:rPr lang="en-US" b="1" dirty="0">
                <a:latin typeface="Calibri" panose="020F0502020204030204" pitchFamily="34" charset="0"/>
                <a:cs typeface="Calibri" panose="020F0502020204030204" pitchFamily="34" charset="0"/>
              </a:rPr>
              <a:t>OBJECTIVE:</a:t>
            </a:r>
            <a:br>
              <a:rPr lang="en-US" b="1" dirty="0">
                <a:latin typeface="Calibri" panose="020F0502020204030204" pitchFamily="34" charset="0"/>
                <a:cs typeface="Calibri" panose="020F0502020204030204" pitchFamily="34" charset="0"/>
              </a:rPr>
            </a:br>
            <a:endParaRPr lang="en-US" b="1" dirty="0">
              <a:latin typeface="Calibri" panose="020F0502020204030204" pitchFamily="34" charset="0"/>
              <a:cs typeface="Calibri" panose="020F0502020204030204" pitchFamily="34" charset="0"/>
            </a:endParaRPr>
          </a:p>
        </p:txBody>
      </p:sp>
      <p:sp>
        <p:nvSpPr>
          <p:cNvPr id="12" name="Slide Number Placeholder 11">
            <a:extLst>
              <a:ext uri="{FF2B5EF4-FFF2-40B4-BE49-F238E27FC236}">
                <a16:creationId xmlns:a16="http://schemas.microsoft.com/office/drawing/2014/main" id="{9A0B9DDD-5A75-438F-8748-02EC3B861C4F}"/>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2</a:t>
            </a:fld>
            <a:endParaRPr lang="en-US" dirty="0"/>
          </a:p>
        </p:txBody>
      </p:sp>
      <p:sp>
        <p:nvSpPr>
          <p:cNvPr id="5" name="TextBox 4">
            <a:extLst>
              <a:ext uri="{FF2B5EF4-FFF2-40B4-BE49-F238E27FC236}">
                <a16:creationId xmlns:a16="http://schemas.microsoft.com/office/drawing/2014/main" id="{62F0A3E4-5C11-BE9E-496A-EB2CD5082B18}"/>
              </a:ext>
            </a:extLst>
          </p:cNvPr>
          <p:cNvSpPr txBox="1"/>
          <p:nvPr/>
        </p:nvSpPr>
        <p:spPr>
          <a:xfrm>
            <a:off x="581191" y="2303040"/>
            <a:ext cx="9977109" cy="1938992"/>
          </a:xfrm>
          <a:prstGeom prst="rect">
            <a:avLst/>
          </a:prstGeom>
          <a:noFill/>
        </p:spPr>
        <p:txBody>
          <a:bodyPr wrap="square">
            <a:spAutoFit/>
          </a:bodyPr>
          <a:lstStyle/>
          <a:p>
            <a:pPr algn="just"/>
            <a:endParaRPr lang="en-US" sz="2000" dirty="0"/>
          </a:p>
          <a:p>
            <a:pPr algn="just"/>
            <a:r>
              <a:rPr lang="en-US" sz="2000" dirty="0"/>
              <a:t>Our main Objective is to develop effective strategies for identifying and mitigating diverse risk factors contributing to heart disease, conduct a comprehensive analysis to identify and mitigate diverse risk factors, encompassing environmental influences, dietary patterns, and lifestyle choices, to significantly reduce the prevalence of heart disease and improve overall health outcomes</a:t>
            </a:r>
            <a:r>
              <a:rPr lang="en-US" dirty="0"/>
              <a:t>. </a:t>
            </a:r>
            <a:endParaRPr lang="en-IN" dirty="0"/>
          </a:p>
        </p:txBody>
      </p:sp>
    </p:spTree>
    <p:extLst>
      <p:ext uri="{BB962C8B-B14F-4D97-AF65-F5344CB8AC3E}">
        <p14:creationId xmlns:p14="http://schemas.microsoft.com/office/powerpoint/2010/main" val="3805164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DC4AAED-8EE9-FDCA-6C9E-48AF8F9C37FD}"/>
              </a:ext>
            </a:extLst>
          </p:cNvPr>
          <p:cNvSpPr>
            <a:spLocks noGrp="1"/>
          </p:cNvSpPr>
          <p:nvPr>
            <p:ph type="ftr" sz="quarter" idx="11"/>
          </p:nvPr>
        </p:nvSpPr>
        <p:spPr/>
        <p:txBody>
          <a:bodyPr/>
          <a:lstStyle/>
          <a:p>
            <a:r>
              <a:rPr lang="en-US"/>
              <a:t>Sample Footer Text</a:t>
            </a:r>
            <a:endParaRPr lang="en-US" dirty="0"/>
          </a:p>
        </p:txBody>
      </p:sp>
      <p:sp>
        <p:nvSpPr>
          <p:cNvPr id="3" name="Slide Number Placeholder 2">
            <a:extLst>
              <a:ext uri="{FF2B5EF4-FFF2-40B4-BE49-F238E27FC236}">
                <a16:creationId xmlns:a16="http://schemas.microsoft.com/office/drawing/2014/main" id="{4F2474B9-4EE6-016F-D0BC-D70460C8F0A0}"/>
              </a:ext>
            </a:extLst>
          </p:cNvPr>
          <p:cNvSpPr>
            <a:spLocks noGrp="1"/>
          </p:cNvSpPr>
          <p:nvPr>
            <p:ph type="sldNum" sz="quarter" idx="12"/>
          </p:nvPr>
        </p:nvSpPr>
        <p:spPr/>
        <p:txBody>
          <a:bodyPr/>
          <a:lstStyle/>
          <a:p>
            <a:fld id="{3A98EE3D-8CD1-4C3F-BD1C-C98C9596463C}" type="slidenum">
              <a:rPr lang="en-US" smtClean="0"/>
              <a:t>20</a:t>
            </a:fld>
            <a:endParaRPr lang="en-US" dirty="0"/>
          </a:p>
        </p:txBody>
      </p:sp>
      <p:pic>
        <p:nvPicPr>
          <p:cNvPr id="5" name="Picture 4" descr="A diagram of a tree model&#10;&#10;Description automatically generated">
            <a:extLst>
              <a:ext uri="{FF2B5EF4-FFF2-40B4-BE49-F238E27FC236}">
                <a16:creationId xmlns:a16="http://schemas.microsoft.com/office/drawing/2014/main" id="{A1C507EF-3A5F-56AD-68AC-565709AE9E9D}"/>
              </a:ext>
            </a:extLst>
          </p:cNvPr>
          <p:cNvPicPr>
            <a:picLocks noChangeAspect="1"/>
          </p:cNvPicPr>
          <p:nvPr/>
        </p:nvPicPr>
        <p:blipFill>
          <a:blip r:embed="rId2"/>
          <a:stretch>
            <a:fillRect/>
          </a:stretch>
        </p:blipFill>
        <p:spPr>
          <a:xfrm>
            <a:off x="2957" y="1545855"/>
            <a:ext cx="6024981" cy="4083728"/>
          </a:xfrm>
          <a:prstGeom prst="rect">
            <a:avLst/>
          </a:prstGeom>
        </p:spPr>
      </p:pic>
      <p:pic>
        <p:nvPicPr>
          <p:cNvPr id="7" name="Picture 6" descr="A line graph with a curve&#10;&#10;Description automatically generated with medium confidence">
            <a:extLst>
              <a:ext uri="{FF2B5EF4-FFF2-40B4-BE49-F238E27FC236}">
                <a16:creationId xmlns:a16="http://schemas.microsoft.com/office/drawing/2014/main" id="{8803FAA0-D88C-D885-99B8-0EF16590ADC7}"/>
              </a:ext>
            </a:extLst>
          </p:cNvPr>
          <p:cNvPicPr>
            <a:picLocks noChangeAspect="1"/>
          </p:cNvPicPr>
          <p:nvPr/>
        </p:nvPicPr>
        <p:blipFill>
          <a:blip r:embed="rId3"/>
          <a:stretch>
            <a:fillRect/>
          </a:stretch>
        </p:blipFill>
        <p:spPr>
          <a:xfrm>
            <a:off x="5948039" y="1473693"/>
            <a:ext cx="6243961" cy="4376691"/>
          </a:xfrm>
          <a:prstGeom prst="rect">
            <a:avLst/>
          </a:prstGeom>
        </p:spPr>
      </p:pic>
    </p:spTree>
    <p:extLst>
      <p:ext uri="{BB962C8B-B14F-4D97-AF65-F5344CB8AC3E}">
        <p14:creationId xmlns:p14="http://schemas.microsoft.com/office/powerpoint/2010/main" val="6082858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23FE41D-6059-9E9A-F70F-A4D9A2CD5AA1}"/>
              </a:ext>
            </a:extLst>
          </p:cNvPr>
          <p:cNvSpPr>
            <a:spLocks noGrp="1"/>
          </p:cNvSpPr>
          <p:nvPr>
            <p:ph type="sldNum" sz="quarter" idx="12"/>
          </p:nvPr>
        </p:nvSpPr>
        <p:spPr/>
        <p:txBody>
          <a:bodyPr/>
          <a:lstStyle/>
          <a:p>
            <a:fld id="{3A98EE3D-8CD1-4C3F-BD1C-C98C9596463C}" type="slidenum">
              <a:rPr lang="en-US" smtClean="0"/>
              <a:t>21</a:t>
            </a:fld>
            <a:endParaRPr lang="en-US" dirty="0"/>
          </a:p>
        </p:txBody>
      </p:sp>
      <p:pic>
        <p:nvPicPr>
          <p:cNvPr id="18434" name="Picture 2" descr="A screenshot of a computer&#10;&#10;Description automatically generated">
            <a:extLst>
              <a:ext uri="{FF2B5EF4-FFF2-40B4-BE49-F238E27FC236}">
                <a16:creationId xmlns:a16="http://schemas.microsoft.com/office/drawing/2014/main" id="{28EEE2FD-5943-2847-256E-124DE5B297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4169" y="1956689"/>
            <a:ext cx="9308592" cy="44672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9E575D9-23DF-2920-A98D-4D30454A9186}"/>
              </a:ext>
            </a:extLst>
          </p:cNvPr>
          <p:cNvSpPr txBox="1"/>
          <p:nvPr/>
        </p:nvSpPr>
        <p:spPr>
          <a:xfrm>
            <a:off x="1344169" y="1406898"/>
            <a:ext cx="6094476" cy="369332"/>
          </a:xfrm>
          <a:prstGeom prst="rect">
            <a:avLst/>
          </a:prstGeom>
          <a:noFill/>
        </p:spPr>
        <p:txBody>
          <a:bodyPr wrap="square">
            <a:spAutoFit/>
          </a:bodyPr>
          <a:lstStyle/>
          <a:p>
            <a:r>
              <a:rPr lang="en-US" b="1" dirty="0">
                <a:solidFill>
                  <a:srgbClr val="000000"/>
                </a:solidFill>
                <a:latin typeface="Calibri" panose="020F0502020204030204" pitchFamily="34" charset="0"/>
                <a:cs typeface="Calibri" panose="020F0502020204030204" pitchFamily="34" charset="0"/>
              </a:rPr>
              <a:t>C</a:t>
            </a:r>
            <a:r>
              <a:rPr lang="en-US" b="1" i="0" dirty="0">
                <a:solidFill>
                  <a:srgbClr val="000000"/>
                </a:solidFill>
                <a:effectLst/>
                <a:latin typeface="Calibri" panose="020F0502020204030204" pitchFamily="34" charset="0"/>
                <a:cs typeface="Calibri" panose="020F0502020204030204" pitchFamily="34" charset="0"/>
              </a:rPr>
              <a:t>omplexity -parameter table of cross- validation errors</a:t>
            </a:r>
            <a:endParaRPr lang="en-IN"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69701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2B10F2-89A5-8975-9980-826D3C307F14}"/>
              </a:ext>
            </a:extLst>
          </p:cNvPr>
          <p:cNvSpPr>
            <a:spLocks noGrp="1"/>
          </p:cNvSpPr>
          <p:nvPr>
            <p:ph type="sldNum" sz="quarter" idx="12"/>
          </p:nvPr>
        </p:nvSpPr>
        <p:spPr/>
        <p:txBody>
          <a:bodyPr/>
          <a:lstStyle/>
          <a:p>
            <a:fld id="{3A98EE3D-8CD1-4C3F-BD1C-C98C9596463C}" type="slidenum">
              <a:rPr lang="en-US" smtClean="0"/>
              <a:t>22</a:t>
            </a:fld>
            <a:endParaRPr lang="en-US" dirty="0"/>
          </a:p>
        </p:txBody>
      </p:sp>
      <p:sp>
        <p:nvSpPr>
          <p:cNvPr id="4" name="TextBox 3">
            <a:extLst>
              <a:ext uri="{FF2B5EF4-FFF2-40B4-BE49-F238E27FC236}">
                <a16:creationId xmlns:a16="http://schemas.microsoft.com/office/drawing/2014/main" id="{1D1A2885-0319-322C-0C21-CCD5C5268794}"/>
              </a:ext>
            </a:extLst>
          </p:cNvPr>
          <p:cNvSpPr txBox="1"/>
          <p:nvPr/>
        </p:nvSpPr>
        <p:spPr>
          <a:xfrm>
            <a:off x="348449" y="689784"/>
            <a:ext cx="6094520" cy="523220"/>
          </a:xfrm>
          <a:prstGeom prst="rect">
            <a:avLst/>
          </a:prstGeom>
          <a:noFill/>
        </p:spPr>
        <p:txBody>
          <a:bodyPr wrap="square">
            <a:spAutoFit/>
          </a:bodyPr>
          <a:lstStyle/>
          <a:p>
            <a:r>
              <a:rPr lang="en-IN" sz="2800" b="1" dirty="0">
                <a:latin typeface="Calibri" panose="020F0502020204030204" pitchFamily="34" charset="0"/>
                <a:cs typeface="Calibri" panose="020F0502020204030204" pitchFamily="34" charset="0"/>
              </a:rPr>
              <a:t>Neural Network </a:t>
            </a:r>
          </a:p>
        </p:txBody>
      </p:sp>
      <p:pic>
        <p:nvPicPr>
          <p:cNvPr id="14338" name="Picture 2">
            <a:extLst>
              <a:ext uri="{FF2B5EF4-FFF2-40B4-BE49-F238E27FC236}">
                <a16:creationId xmlns:a16="http://schemas.microsoft.com/office/drawing/2014/main" id="{2356C2E3-C630-87EE-3C64-A5D5234358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449" y="1213004"/>
            <a:ext cx="9608597" cy="5404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7702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D873EEC-96DB-CF85-AD65-D682FB880B88}"/>
              </a:ext>
            </a:extLst>
          </p:cNvPr>
          <p:cNvSpPr>
            <a:spLocks noGrp="1"/>
          </p:cNvSpPr>
          <p:nvPr>
            <p:ph type="ftr" sz="quarter" idx="11"/>
          </p:nvPr>
        </p:nvSpPr>
        <p:spPr/>
        <p:txBody>
          <a:bodyPr/>
          <a:lstStyle/>
          <a:p>
            <a:r>
              <a:rPr lang="en-US"/>
              <a:t>Sample Footer Text</a:t>
            </a:r>
            <a:endParaRPr lang="en-US" dirty="0"/>
          </a:p>
        </p:txBody>
      </p:sp>
      <p:sp>
        <p:nvSpPr>
          <p:cNvPr id="3" name="Slide Number Placeholder 2">
            <a:extLst>
              <a:ext uri="{FF2B5EF4-FFF2-40B4-BE49-F238E27FC236}">
                <a16:creationId xmlns:a16="http://schemas.microsoft.com/office/drawing/2014/main" id="{AD4A9A2C-1887-B4CB-23F6-2D67860D5B03}"/>
              </a:ext>
            </a:extLst>
          </p:cNvPr>
          <p:cNvSpPr>
            <a:spLocks noGrp="1"/>
          </p:cNvSpPr>
          <p:nvPr>
            <p:ph type="sldNum" sz="quarter" idx="12"/>
          </p:nvPr>
        </p:nvSpPr>
        <p:spPr/>
        <p:txBody>
          <a:bodyPr/>
          <a:lstStyle/>
          <a:p>
            <a:fld id="{3A98EE3D-8CD1-4C3F-BD1C-C98C9596463C}" type="slidenum">
              <a:rPr lang="en-US" smtClean="0"/>
              <a:t>23</a:t>
            </a:fld>
            <a:endParaRPr lang="en-US" dirty="0"/>
          </a:p>
        </p:txBody>
      </p:sp>
      <p:pic>
        <p:nvPicPr>
          <p:cNvPr id="15362" name="Picture 2">
            <a:extLst>
              <a:ext uri="{FF2B5EF4-FFF2-40B4-BE49-F238E27FC236}">
                <a16:creationId xmlns:a16="http://schemas.microsoft.com/office/drawing/2014/main" id="{83D62425-755E-5838-29F0-4402AC6D49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282" y="1715816"/>
            <a:ext cx="5258505" cy="38859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DF11ACF-9ADB-317D-0A88-86EAD6EA290D}"/>
              </a:ext>
            </a:extLst>
          </p:cNvPr>
          <p:cNvSpPr txBox="1"/>
          <p:nvPr/>
        </p:nvSpPr>
        <p:spPr>
          <a:xfrm>
            <a:off x="272283" y="1115912"/>
            <a:ext cx="3806301" cy="369332"/>
          </a:xfrm>
          <a:prstGeom prst="rect">
            <a:avLst/>
          </a:prstGeom>
          <a:noFill/>
        </p:spPr>
        <p:txBody>
          <a:bodyPr wrap="square">
            <a:spAutoFit/>
          </a:bodyPr>
          <a:lstStyle/>
          <a:p>
            <a:r>
              <a:rPr lang="en-US" sz="1800" b="1" dirty="0">
                <a:latin typeface="Calibri" panose="020F0502020204030204" pitchFamily="34" charset="0"/>
                <a:cs typeface="Calibri" panose="020F0502020204030204" pitchFamily="34" charset="0"/>
              </a:rPr>
              <a:t>Confusion Matrix for </a:t>
            </a:r>
            <a:r>
              <a:rPr lang="en-US" b="1" dirty="0">
                <a:latin typeface="Calibri" panose="020F0502020204030204" pitchFamily="34" charset="0"/>
                <a:cs typeface="Calibri" panose="020F0502020204030204" pitchFamily="34" charset="0"/>
              </a:rPr>
              <a:t>Neural Network</a:t>
            </a:r>
            <a:r>
              <a:rPr lang="en-US" sz="1800" b="1" dirty="0">
                <a:latin typeface="Calibri" panose="020F0502020204030204" pitchFamily="34" charset="0"/>
                <a:cs typeface="Calibri" panose="020F0502020204030204" pitchFamily="34" charset="0"/>
              </a:rPr>
              <a:t>:</a:t>
            </a:r>
            <a:endParaRPr lang="en-IN" sz="1800" b="1" dirty="0">
              <a:latin typeface="Calibri" panose="020F0502020204030204" pitchFamily="34" charset="0"/>
              <a:cs typeface="Calibri" panose="020F0502020204030204" pitchFamily="34" charset="0"/>
            </a:endParaRPr>
          </a:p>
        </p:txBody>
      </p:sp>
      <p:pic>
        <p:nvPicPr>
          <p:cNvPr id="15368" name="Picture 8">
            <a:extLst>
              <a:ext uri="{FF2B5EF4-FFF2-40B4-BE49-F238E27FC236}">
                <a16:creationId xmlns:a16="http://schemas.microsoft.com/office/drawing/2014/main" id="{326792C9-6F07-25BC-2486-324A3DAD14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5017" y="1115912"/>
            <a:ext cx="6114700" cy="4601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8909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94F2B8-C96C-27B1-92F6-413C9989FE9D}"/>
              </a:ext>
            </a:extLst>
          </p:cNvPr>
          <p:cNvSpPr>
            <a:spLocks noGrp="1"/>
          </p:cNvSpPr>
          <p:nvPr>
            <p:ph type="sldNum" sz="quarter" idx="12"/>
          </p:nvPr>
        </p:nvSpPr>
        <p:spPr/>
        <p:txBody>
          <a:bodyPr/>
          <a:lstStyle/>
          <a:p>
            <a:fld id="{3A98EE3D-8CD1-4C3F-BD1C-C98C9596463C}" type="slidenum">
              <a:rPr lang="en-US" smtClean="0"/>
              <a:t>24</a:t>
            </a:fld>
            <a:endParaRPr lang="en-US" dirty="0"/>
          </a:p>
        </p:txBody>
      </p:sp>
      <p:pic>
        <p:nvPicPr>
          <p:cNvPr id="5" name="Picture 4">
            <a:extLst>
              <a:ext uri="{FF2B5EF4-FFF2-40B4-BE49-F238E27FC236}">
                <a16:creationId xmlns:a16="http://schemas.microsoft.com/office/drawing/2014/main" id="{92733A78-19D5-37C1-FE6D-3912DCD6D699}"/>
              </a:ext>
            </a:extLst>
          </p:cNvPr>
          <p:cNvPicPr>
            <a:picLocks noChangeAspect="1"/>
          </p:cNvPicPr>
          <p:nvPr/>
        </p:nvPicPr>
        <p:blipFill>
          <a:blip r:embed="rId2"/>
          <a:stretch>
            <a:fillRect/>
          </a:stretch>
        </p:blipFill>
        <p:spPr>
          <a:xfrm>
            <a:off x="1749891" y="1917577"/>
            <a:ext cx="8692217" cy="4871462"/>
          </a:xfrm>
          <a:prstGeom prst="rect">
            <a:avLst/>
          </a:prstGeom>
        </p:spPr>
      </p:pic>
      <p:sp>
        <p:nvSpPr>
          <p:cNvPr id="6" name="TextBox 5">
            <a:extLst>
              <a:ext uri="{FF2B5EF4-FFF2-40B4-BE49-F238E27FC236}">
                <a16:creationId xmlns:a16="http://schemas.microsoft.com/office/drawing/2014/main" id="{9CB4BF22-0C59-7769-6090-AD38D35726F2}"/>
              </a:ext>
            </a:extLst>
          </p:cNvPr>
          <p:cNvSpPr txBox="1"/>
          <p:nvPr/>
        </p:nvSpPr>
        <p:spPr>
          <a:xfrm>
            <a:off x="348449" y="689784"/>
            <a:ext cx="6094520" cy="523220"/>
          </a:xfrm>
          <a:prstGeom prst="rect">
            <a:avLst/>
          </a:prstGeom>
          <a:noFill/>
        </p:spPr>
        <p:txBody>
          <a:bodyPr wrap="square">
            <a:spAutoFit/>
          </a:bodyPr>
          <a:lstStyle/>
          <a:p>
            <a:r>
              <a:rPr lang="en-IN" sz="2800" b="1" dirty="0">
                <a:latin typeface="Calibri" panose="020F0502020204030204" pitchFamily="34" charset="0"/>
                <a:cs typeface="Calibri" panose="020F0502020204030204" pitchFamily="34" charset="0"/>
              </a:rPr>
              <a:t>Random Forest</a:t>
            </a:r>
          </a:p>
        </p:txBody>
      </p:sp>
      <p:sp>
        <p:nvSpPr>
          <p:cNvPr id="8" name="TextBox 7">
            <a:extLst>
              <a:ext uri="{FF2B5EF4-FFF2-40B4-BE49-F238E27FC236}">
                <a16:creationId xmlns:a16="http://schemas.microsoft.com/office/drawing/2014/main" id="{0E239DF9-EA96-DED3-DF09-16109663686F}"/>
              </a:ext>
            </a:extLst>
          </p:cNvPr>
          <p:cNvSpPr txBox="1"/>
          <p:nvPr/>
        </p:nvSpPr>
        <p:spPr>
          <a:xfrm>
            <a:off x="4183602" y="1609800"/>
            <a:ext cx="5493058" cy="307777"/>
          </a:xfrm>
          <a:prstGeom prst="rect">
            <a:avLst/>
          </a:prstGeom>
          <a:noFill/>
        </p:spPr>
        <p:txBody>
          <a:bodyPr wrap="square">
            <a:spAutoFit/>
          </a:bodyPr>
          <a:lstStyle/>
          <a:p>
            <a:r>
              <a:rPr lang="en-US" sz="1400" b="1" i="0" dirty="0">
                <a:solidFill>
                  <a:srgbClr val="000000"/>
                </a:solidFill>
                <a:effectLst/>
                <a:latin typeface="Calibri" panose="020F0502020204030204" pitchFamily="34" charset="0"/>
                <a:cs typeface="Calibri" panose="020F0502020204030204" pitchFamily="34" charset="0"/>
              </a:rPr>
              <a:t>Variable importance plot i.e. significance of the variables</a:t>
            </a:r>
            <a:endParaRPr lang="en-IN" sz="14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518267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9D5C224-1338-5762-DD5F-C9388101F815}"/>
              </a:ext>
            </a:extLst>
          </p:cNvPr>
          <p:cNvSpPr>
            <a:spLocks noGrp="1"/>
          </p:cNvSpPr>
          <p:nvPr>
            <p:ph type="sldNum" sz="quarter" idx="12"/>
          </p:nvPr>
        </p:nvSpPr>
        <p:spPr/>
        <p:txBody>
          <a:bodyPr/>
          <a:lstStyle/>
          <a:p>
            <a:fld id="{3A98EE3D-8CD1-4C3F-BD1C-C98C9596463C}" type="slidenum">
              <a:rPr lang="en-US" smtClean="0"/>
              <a:t>25</a:t>
            </a:fld>
            <a:endParaRPr lang="en-US" dirty="0"/>
          </a:p>
        </p:txBody>
      </p:sp>
      <p:pic>
        <p:nvPicPr>
          <p:cNvPr id="17410" name="Picture 2">
            <a:extLst>
              <a:ext uri="{FF2B5EF4-FFF2-40B4-BE49-F238E27FC236}">
                <a16:creationId xmlns:a16="http://schemas.microsoft.com/office/drawing/2014/main" id="{63F36A2D-F901-B989-6D49-F9E7002752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108" y="1961407"/>
            <a:ext cx="5291090" cy="3164882"/>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40DBE011-36A3-1395-017C-FCC06B50EA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679" y="1281112"/>
            <a:ext cx="6396213" cy="433330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2378C24-925E-09FF-ECA0-66510F74EFB9}"/>
              </a:ext>
            </a:extLst>
          </p:cNvPr>
          <p:cNvSpPr txBox="1"/>
          <p:nvPr/>
        </p:nvSpPr>
        <p:spPr>
          <a:xfrm>
            <a:off x="281427" y="1436594"/>
            <a:ext cx="3806301" cy="369332"/>
          </a:xfrm>
          <a:prstGeom prst="rect">
            <a:avLst/>
          </a:prstGeom>
          <a:noFill/>
        </p:spPr>
        <p:txBody>
          <a:bodyPr wrap="square">
            <a:spAutoFit/>
          </a:bodyPr>
          <a:lstStyle/>
          <a:p>
            <a:r>
              <a:rPr lang="en-US" sz="1800" b="1" dirty="0">
                <a:latin typeface="Calibri" panose="020F0502020204030204" pitchFamily="34" charset="0"/>
                <a:cs typeface="Calibri" panose="020F0502020204030204" pitchFamily="34" charset="0"/>
              </a:rPr>
              <a:t>Confusion Matrix for Rando</a:t>
            </a:r>
            <a:r>
              <a:rPr lang="en-US" b="1" dirty="0">
                <a:latin typeface="Calibri" panose="020F0502020204030204" pitchFamily="34" charset="0"/>
                <a:cs typeface="Calibri" panose="020F0502020204030204" pitchFamily="34" charset="0"/>
              </a:rPr>
              <a:t>m Forest</a:t>
            </a:r>
            <a:endParaRPr lang="en-IN" sz="18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269753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A135C0D-5002-0EA0-27D8-6D15C07C5E00}"/>
              </a:ext>
            </a:extLst>
          </p:cNvPr>
          <p:cNvSpPr>
            <a:spLocks noGrp="1"/>
          </p:cNvSpPr>
          <p:nvPr>
            <p:ph type="sldNum" sz="quarter" idx="12"/>
          </p:nvPr>
        </p:nvSpPr>
        <p:spPr/>
        <p:txBody>
          <a:bodyPr/>
          <a:lstStyle/>
          <a:p>
            <a:fld id="{3A98EE3D-8CD1-4C3F-BD1C-C98C9596463C}" type="slidenum">
              <a:rPr lang="en-US" smtClean="0"/>
              <a:t>26</a:t>
            </a:fld>
            <a:endParaRPr lang="en-US" dirty="0"/>
          </a:p>
        </p:txBody>
      </p:sp>
      <p:pic>
        <p:nvPicPr>
          <p:cNvPr id="5" name="Picture 4" descr="A diagram of a company&#10;&#10;Description automatically generated">
            <a:extLst>
              <a:ext uri="{FF2B5EF4-FFF2-40B4-BE49-F238E27FC236}">
                <a16:creationId xmlns:a16="http://schemas.microsoft.com/office/drawing/2014/main" id="{A253189A-D5D8-769B-2E68-1A64431260E8}"/>
              </a:ext>
            </a:extLst>
          </p:cNvPr>
          <p:cNvPicPr>
            <a:picLocks noChangeAspect="1"/>
          </p:cNvPicPr>
          <p:nvPr/>
        </p:nvPicPr>
        <p:blipFill>
          <a:blip r:embed="rId2"/>
          <a:stretch>
            <a:fillRect/>
          </a:stretch>
        </p:blipFill>
        <p:spPr>
          <a:xfrm>
            <a:off x="1677881" y="861134"/>
            <a:ext cx="8309498" cy="5779363"/>
          </a:xfrm>
          <a:prstGeom prst="rect">
            <a:avLst/>
          </a:prstGeom>
        </p:spPr>
      </p:pic>
    </p:spTree>
    <p:extLst>
      <p:ext uri="{BB962C8B-B14F-4D97-AF65-F5344CB8AC3E}">
        <p14:creationId xmlns:p14="http://schemas.microsoft.com/office/powerpoint/2010/main" val="32251862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8F865F-7741-6686-87EA-4394FAA2D68D}"/>
              </a:ext>
            </a:extLst>
          </p:cNvPr>
          <p:cNvSpPr>
            <a:spLocks noGrp="1"/>
          </p:cNvSpPr>
          <p:nvPr>
            <p:ph type="sldNum" sz="quarter" idx="12"/>
          </p:nvPr>
        </p:nvSpPr>
        <p:spPr/>
        <p:txBody>
          <a:bodyPr/>
          <a:lstStyle/>
          <a:p>
            <a:fld id="{3A98EE3D-8CD1-4C3F-BD1C-C98C9596463C}" type="slidenum">
              <a:rPr lang="en-US" smtClean="0"/>
              <a:t>27</a:t>
            </a:fld>
            <a:endParaRPr lang="en-US" dirty="0"/>
          </a:p>
        </p:txBody>
      </p:sp>
      <p:graphicFrame>
        <p:nvGraphicFramePr>
          <p:cNvPr id="4" name="Table 3">
            <a:extLst>
              <a:ext uri="{FF2B5EF4-FFF2-40B4-BE49-F238E27FC236}">
                <a16:creationId xmlns:a16="http://schemas.microsoft.com/office/drawing/2014/main" id="{F6CC1198-92E1-F2EA-07A2-A5DDE82AAB79}"/>
              </a:ext>
            </a:extLst>
          </p:cNvPr>
          <p:cNvGraphicFramePr>
            <a:graphicFrameLocks noGrp="1"/>
          </p:cNvGraphicFramePr>
          <p:nvPr>
            <p:extLst>
              <p:ext uri="{D42A27DB-BD31-4B8C-83A1-F6EECF244321}">
                <p14:modId xmlns:p14="http://schemas.microsoft.com/office/powerpoint/2010/main" val="737984816"/>
              </p:ext>
            </p:extLst>
          </p:nvPr>
        </p:nvGraphicFramePr>
        <p:xfrm>
          <a:off x="1377696" y="2249425"/>
          <a:ext cx="9436608" cy="3958755"/>
        </p:xfrm>
        <a:graphic>
          <a:graphicData uri="http://schemas.openxmlformats.org/drawingml/2006/table">
            <a:tbl>
              <a:tblPr/>
              <a:tblGrid>
                <a:gridCol w="3712424">
                  <a:extLst>
                    <a:ext uri="{9D8B030D-6E8A-4147-A177-3AD203B41FA5}">
                      <a16:colId xmlns:a16="http://schemas.microsoft.com/office/drawing/2014/main" val="3095590982"/>
                    </a:ext>
                  </a:extLst>
                </a:gridCol>
                <a:gridCol w="2073978">
                  <a:extLst>
                    <a:ext uri="{9D8B030D-6E8A-4147-A177-3AD203B41FA5}">
                      <a16:colId xmlns:a16="http://schemas.microsoft.com/office/drawing/2014/main" val="4171735352"/>
                    </a:ext>
                  </a:extLst>
                </a:gridCol>
                <a:gridCol w="1659184">
                  <a:extLst>
                    <a:ext uri="{9D8B030D-6E8A-4147-A177-3AD203B41FA5}">
                      <a16:colId xmlns:a16="http://schemas.microsoft.com/office/drawing/2014/main" val="125601764"/>
                    </a:ext>
                  </a:extLst>
                </a:gridCol>
                <a:gridCol w="1991022">
                  <a:extLst>
                    <a:ext uri="{9D8B030D-6E8A-4147-A177-3AD203B41FA5}">
                      <a16:colId xmlns:a16="http://schemas.microsoft.com/office/drawing/2014/main" val="1899092717"/>
                    </a:ext>
                  </a:extLst>
                </a:gridCol>
              </a:tblGrid>
              <a:tr h="791751">
                <a:tc>
                  <a:txBody>
                    <a:bodyPr/>
                    <a:lstStyle/>
                    <a:p>
                      <a:pPr fontAlgn="t"/>
                      <a:endParaRPr lang="en-IN" sz="1700">
                        <a:effectLst/>
                      </a:endParaRPr>
                    </a:p>
                    <a:p>
                      <a:pPr algn="ctr" rtl="0" fontAlgn="base"/>
                      <a:r>
                        <a:rPr lang="en-IN" sz="1300" b="1" i="0">
                          <a:solidFill>
                            <a:srgbClr val="1C1917"/>
                          </a:solidFill>
                          <a:effectLst/>
                          <a:latin typeface="-apple-system"/>
                        </a:rPr>
                        <a:t>Model </a:t>
                      </a:r>
                      <a:endParaRPr lang="en-IN" sz="1700" b="1" i="0">
                        <a:effectLst/>
                      </a:endParaRPr>
                    </a:p>
                  </a:txBody>
                  <a:tcPr marL="85949" marR="85949" marT="42975" marB="42975">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tcPr>
                </a:tc>
                <a:tc>
                  <a:txBody>
                    <a:bodyPr/>
                    <a:lstStyle/>
                    <a:p>
                      <a:pPr algn="ctr" fontAlgn="t"/>
                      <a:endParaRPr lang="en-IN" sz="1700">
                        <a:effectLst/>
                      </a:endParaRPr>
                    </a:p>
                    <a:p>
                      <a:pPr algn="ctr" rtl="0" fontAlgn="base"/>
                      <a:r>
                        <a:rPr lang="en-IN" sz="1300" b="1" i="0">
                          <a:solidFill>
                            <a:srgbClr val="1C1917"/>
                          </a:solidFill>
                          <a:effectLst/>
                          <a:latin typeface="-apple-system"/>
                        </a:rPr>
                        <a:t>Accuracy </a:t>
                      </a:r>
                      <a:endParaRPr lang="en-IN" sz="1700" b="1" i="0">
                        <a:effectLst/>
                      </a:endParaRPr>
                    </a:p>
                  </a:txBody>
                  <a:tcPr marL="85949" marR="85949" marT="42975" marB="42975">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tcPr>
                </a:tc>
                <a:tc>
                  <a:txBody>
                    <a:bodyPr/>
                    <a:lstStyle/>
                    <a:p>
                      <a:pPr algn="ctr" fontAlgn="t"/>
                      <a:endParaRPr lang="en-IN" sz="1700">
                        <a:effectLst/>
                      </a:endParaRPr>
                    </a:p>
                    <a:p>
                      <a:pPr algn="ctr" rtl="0" fontAlgn="base"/>
                      <a:r>
                        <a:rPr lang="en-IN" sz="1300" b="1" i="0">
                          <a:solidFill>
                            <a:srgbClr val="1C1917"/>
                          </a:solidFill>
                          <a:effectLst/>
                          <a:latin typeface="-apple-system"/>
                        </a:rPr>
                        <a:t>Recall </a:t>
                      </a:r>
                      <a:endParaRPr lang="en-IN" sz="1700" b="1" i="0">
                        <a:effectLst/>
                      </a:endParaRPr>
                    </a:p>
                  </a:txBody>
                  <a:tcPr marL="85949" marR="85949" marT="42975" marB="42975">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tcPr>
                </a:tc>
                <a:tc>
                  <a:txBody>
                    <a:bodyPr/>
                    <a:lstStyle/>
                    <a:p>
                      <a:pPr algn="ctr" fontAlgn="t"/>
                      <a:endParaRPr lang="en-IN" sz="1700">
                        <a:effectLst/>
                      </a:endParaRPr>
                    </a:p>
                    <a:p>
                      <a:pPr algn="ctr" rtl="0" fontAlgn="base"/>
                      <a:r>
                        <a:rPr lang="en-IN" sz="1300" b="1" i="0">
                          <a:solidFill>
                            <a:srgbClr val="1C1917"/>
                          </a:solidFill>
                          <a:effectLst/>
                          <a:latin typeface="-apple-system"/>
                        </a:rPr>
                        <a:t>AUC </a:t>
                      </a:r>
                      <a:endParaRPr lang="en-IN" sz="1700" b="1" i="0">
                        <a:effectLst/>
                      </a:endParaRPr>
                    </a:p>
                  </a:txBody>
                  <a:tcPr marL="85949" marR="85949" marT="42975" marB="42975">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064458383"/>
                  </a:ext>
                </a:extLst>
              </a:tr>
              <a:tr h="791751">
                <a:tc>
                  <a:txBody>
                    <a:bodyPr/>
                    <a:lstStyle/>
                    <a:p>
                      <a:pPr fontAlgn="t"/>
                      <a:endParaRPr lang="en-IN" sz="1700">
                        <a:effectLst/>
                      </a:endParaRPr>
                    </a:p>
                    <a:p>
                      <a:pPr algn="l" rtl="0" fontAlgn="base"/>
                      <a:r>
                        <a:rPr lang="en-IN" sz="1300" b="1" i="0">
                          <a:solidFill>
                            <a:srgbClr val="1C1917"/>
                          </a:solidFill>
                          <a:effectLst/>
                          <a:latin typeface="-apple-system"/>
                        </a:rPr>
                        <a:t>Decision Tree </a:t>
                      </a:r>
                      <a:endParaRPr lang="en-IN" sz="1700" b="1" i="0">
                        <a:effectLst/>
                      </a:endParaRPr>
                    </a:p>
                  </a:txBody>
                  <a:tcPr marL="85949" marR="85949" marT="42975" marB="42975">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tcPr>
                </a:tc>
                <a:tc>
                  <a:txBody>
                    <a:bodyPr/>
                    <a:lstStyle/>
                    <a:p>
                      <a:pPr fontAlgn="t"/>
                      <a:endParaRPr lang="en-IN" sz="1700">
                        <a:effectLst/>
                      </a:endParaRPr>
                    </a:p>
                    <a:p>
                      <a:pPr algn="l" rtl="0" fontAlgn="base"/>
                      <a:r>
                        <a:rPr lang="en-IN" sz="1300" b="0" i="0">
                          <a:solidFill>
                            <a:srgbClr val="1C1917"/>
                          </a:solidFill>
                          <a:effectLst/>
                          <a:latin typeface="-apple-system"/>
                        </a:rPr>
                        <a:t>85% </a:t>
                      </a:r>
                      <a:endParaRPr lang="en-IN" sz="1700" b="0" i="0">
                        <a:effectLst/>
                      </a:endParaRPr>
                    </a:p>
                  </a:txBody>
                  <a:tcPr marL="85949" marR="85949" marT="42975" marB="42975">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tcPr>
                </a:tc>
                <a:tc>
                  <a:txBody>
                    <a:bodyPr/>
                    <a:lstStyle/>
                    <a:p>
                      <a:pPr fontAlgn="t"/>
                      <a:endParaRPr lang="en-IN" sz="1700">
                        <a:effectLst/>
                      </a:endParaRPr>
                    </a:p>
                    <a:p>
                      <a:pPr algn="l" rtl="0" fontAlgn="base"/>
                      <a:r>
                        <a:rPr lang="en-IN" sz="1300" b="0" i="0">
                          <a:solidFill>
                            <a:srgbClr val="1C1917"/>
                          </a:solidFill>
                          <a:effectLst/>
                          <a:latin typeface="-apple-system"/>
                        </a:rPr>
                        <a:t>71.43% </a:t>
                      </a:r>
                      <a:endParaRPr lang="en-IN" sz="1700" b="0" i="0">
                        <a:effectLst/>
                      </a:endParaRPr>
                    </a:p>
                  </a:txBody>
                  <a:tcPr marL="85949" marR="85949" marT="42975" marB="42975">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tcPr>
                </a:tc>
                <a:tc>
                  <a:txBody>
                    <a:bodyPr/>
                    <a:lstStyle/>
                    <a:p>
                      <a:pPr fontAlgn="t"/>
                      <a:endParaRPr lang="en-IN" sz="1700">
                        <a:effectLst/>
                      </a:endParaRPr>
                    </a:p>
                    <a:p>
                      <a:pPr algn="l" rtl="0" fontAlgn="base"/>
                      <a:r>
                        <a:rPr lang="en-IN" sz="1300" b="0" i="0">
                          <a:solidFill>
                            <a:srgbClr val="1C1917"/>
                          </a:solidFill>
                          <a:effectLst/>
                          <a:latin typeface="-apple-system"/>
                        </a:rPr>
                        <a:t>0.848 </a:t>
                      </a:r>
                      <a:endParaRPr lang="en-IN" sz="1700" b="0" i="0">
                        <a:effectLst/>
                      </a:endParaRPr>
                    </a:p>
                  </a:txBody>
                  <a:tcPr marL="85949" marR="85949" marT="42975" marB="42975">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4214528124"/>
                  </a:ext>
                </a:extLst>
              </a:tr>
              <a:tr h="791751">
                <a:tc>
                  <a:txBody>
                    <a:bodyPr/>
                    <a:lstStyle/>
                    <a:p>
                      <a:pPr fontAlgn="t"/>
                      <a:endParaRPr lang="en-IN" sz="1700">
                        <a:effectLst/>
                      </a:endParaRPr>
                    </a:p>
                    <a:p>
                      <a:pPr algn="l" rtl="0" fontAlgn="base"/>
                      <a:r>
                        <a:rPr lang="en-IN" sz="1300" b="1" i="0">
                          <a:solidFill>
                            <a:srgbClr val="1C1917"/>
                          </a:solidFill>
                          <a:effectLst/>
                          <a:latin typeface="-apple-system"/>
                        </a:rPr>
                        <a:t>Random Forest </a:t>
                      </a:r>
                      <a:endParaRPr lang="en-IN" sz="1700" b="1" i="0">
                        <a:effectLst/>
                      </a:endParaRPr>
                    </a:p>
                  </a:txBody>
                  <a:tcPr marL="85949" marR="85949" marT="42975" marB="42975">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tcPr>
                </a:tc>
                <a:tc>
                  <a:txBody>
                    <a:bodyPr/>
                    <a:lstStyle/>
                    <a:p>
                      <a:pPr fontAlgn="t"/>
                      <a:endParaRPr lang="en-IN" sz="1700">
                        <a:effectLst/>
                      </a:endParaRPr>
                    </a:p>
                    <a:p>
                      <a:pPr algn="l" rtl="0" fontAlgn="base"/>
                      <a:r>
                        <a:rPr lang="en-IN" sz="1300" b="0" i="0">
                          <a:solidFill>
                            <a:srgbClr val="1C1917"/>
                          </a:solidFill>
                          <a:effectLst/>
                          <a:latin typeface="-apple-system"/>
                        </a:rPr>
                        <a:t>82% </a:t>
                      </a:r>
                      <a:endParaRPr lang="en-IN" sz="1700" b="0" i="0">
                        <a:effectLst/>
                      </a:endParaRPr>
                    </a:p>
                  </a:txBody>
                  <a:tcPr marL="85949" marR="85949" marT="42975" marB="42975">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tcPr>
                </a:tc>
                <a:tc>
                  <a:txBody>
                    <a:bodyPr/>
                    <a:lstStyle/>
                    <a:p>
                      <a:pPr fontAlgn="t"/>
                      <a:endParaRPr lang="en-IN" sz="1700">
                        <a:effectLst/>
                      </a:endParaRPr>
                    </a:p>
                    <a:p>
                      <a:pPr algn="l" rtl="0" fontAlgn="base"/>
                      <a:r>
                        <a:rPr lang="en-IN" sz="1300" b="0" i="0">
                          <a:solidFill>
                            <a:srgbClr val="1C1917"/>
                          </a:solidFill>
                          <a:effectLst/>
                          <a:latin typeface="-apple-system"/>
                        </a:rPr>
                        <a:t>64.29% </a:t>
                      </a:r>
                      <a:endParaRPr lang="en-IN" sz="1700" b="0" i="0">
                        <a:effectLst/>
                      </a:endParaRPr>
                    </a:p>
                  </a:txBody>
                  <a:tcPr marL="85949" marR="85949" marT="42975" marB="42975">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tcPr>
                </a:tc>
                <a:tc>
                  <a:txBody>
                    <a:bodyPr/>
                    <a:lstStyle/>
                    <a:p>
                      <a:pPr fontAlgn="t"/>
                      <a:endParaRPr lang="en-IN" sz="1700">
                        <a:effectLst/>
                      </a:endParaRPr>
                    </a:p>
                    <a:p>
                      <a:pPr algn="l" rtl="0" fontAlgn="base"/>
                      <a:r>
                        <a:rPr lang="en-IN" sz="1300" b="0" i="0">
                          <a:solidFill>
                            <a:srgbClr val="1C1917"/>
                          </a:solidFill>
                          <a:effectLst/>
                          <a:latin typeface="-apple-system"/>
                        </a:rPr>
                        <a:t>0.809 </a:t>
                      </a:r>
                      <a:endParaRPr lang="en-IN" sz="1700" b="0" i="0">
                        <a:effectLst/>
                      </a:endParaRPr>
                    </a:p>
                  </a:txBody>
                  <a:tcPr marL="85949" marR="85949" marT="42975" marB="42975">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416607733"/>
                  </a:ext>
                </a:extLst>
              </a:tr>
              <a:tr h="791751">
                <a:tc>
                  <a:txBody>
                    <a:bodyPr/>
                    <a:lstStyle/>
                    <a:p>
                      <a:pPr fontAlgn="t"/>
                      <a:endParaRPr lang="en-IN" sz="1700">
                        <a:effectLst/>
                      </a:endParaRPr>
                    </a:p>
                    <a:p>
                      <a:pPr algn="l" rtl="0" fontAlgn="base"/>
                      <a:r>
                        <a:rPr lang="en-IN" sz="1300" b="1" i="0">
                          <a:solidFill>
                            <a:srgbClr val="1C1917"/>
                          </a:solidFill>
                          <a:effectLst/>
                          <a:latin typeface="-apple-system"/>
                        </a:rPr>
                        <a:t>Neural Network </a:t>
                      </a:r>
                      <a:endParaRPr lang="en-IN" sz="1700" b="1" i="0">
                        <a:effectLst/>
                      </a:endParaRPr>
                    </a:p>
                  </a:txBody>
                  <a:tcPr marL="85949" marR="85949" marT="42975" marB="42975">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tcPr>
                </a:tc>
                <a:tc>
                  <a:txBody>
                    <a:bodyPr/>
                    <a:lstStyle/>
                    <a:p>
                      <a:pPr fontAlgn="t"/>
                      <a:endParaRPr lang="en-IN" sz="1700">
                        <a:effectLst/>
                      </a:endParaRPr>
                    </a:p>
                    <a:p>
                      <a:pPr algn="l" rtl="0" fontAlgn="base"/>
                      <a:r>
                        <a:rPr lang="en-IN" sz="1300" b="0" i="0">
                          <a:solidFill>
                            <a:srgbClr val="1C1917"/>
                          </a:solidFill>
                          <a:effectLst/>
                          <a:latin typeface="-apple-system"/>
                        </a:rPr>
                        <a:t>77.05 </a:t>
                      </a:r>
                      <a:endParaRPr lang="en-IN" sz="1700" b="0" i="0">
                        <a:effectLst/>
                      </a:endParaRPr>
                    </a:p>
                  </a:txBody>
                  <a:tcPr marL="85949" marR="85949" marT="42975" marB="42975">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tcPr>
                </a:tc>
                <a:tc>
                  <a:txBody>
                    <a:bodyPr/>
                    <a:lstStyle/>
                    <a:p>
                      <a:pPr fontAlgn="t"/>
                      <a:endParaRPr lang="en-IN" sz="1700">
                        <a:effectLst/>
                      </a:endParaRPr>
                    </a:p>
                    <a:p>
                      <a:pPr algn="l" rtl="0" fontAlgn="base"/>
                      <a:r>
                        <a:rPr lang="en-IN" sz="1300" b="0" i="0">
                          <a:solidFill>
                            <a:srgbClr val="1C1917"/>
                          </a:solidFill>
                          <a:effectLst/>
                          <a:latin typeface="-apple-system"/>
                        </a:rPr>
                        <a:t>75.00% </a:t>
                      </a:r>
                      <a:endParaRPr lang="en-IN" sz="1700" b="0" i="0">
                        <a:effectLst/>
                      </a:endParaRPr>
                    </a:p>
                  </a:txBody>
                  <a:tcPr marL="85949" marR="85949" marT="42975" marB="42975">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tcPr>
                </a:tc>
                <a:tc>
                  <a:txBody>
                    <a:bodyPr/>
                    <a:lstStyle/>
                    <a:p>
                      <a:pPr fontAlgn="t"/>
                      <a:endParaRPr lang="en-IN" sz="1700">
                        <a:effectLst/>
                      </a:endParaRPr>
                    </a:p>
                    <a:p>
                      <a:pPr algn="l" rtl="0" fontAlgn="base"/>
                      <a:r>
                        <a:rPr lang="en-IN" sz="1300" b="0" i="0">
                          <a:solidFill>
                            <a:srgbClr val="1C1917"/>
                          </a:solidFill>
                          <a:effectLst/>
                          <a:latin typeface="-apple-system"/>
                        </a:rPr>
                        <a:t>0.7689 </a:t>
                      </a:r>
                      <a:endParaRPr lang="en-IN" sz="1700" b="0" i="0">
                        <a:effectLst/>
                      </a:endParaRPr>
                    </a:p>
                  </a:txBody>
                  <a:tcPr marL="85949" marR="85949" marT="42975" marB="42975">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4035269745"/>
                  </a:ext>
                </a:extLst>
              </a:tr>
              <a:tr h="791751">
                <a:tc>
                  <a:txBody>
                    <a:bodyPr/>
                    <a:lstStyle/>
                    <a:p>
                      <a:pPr fontAlgn="t"/>
                      <a:endParaRPr lang="en-IN" sz="1700">
                        <a:effectLst/>
                      </a:endParaRPr>
                    </a:p>
                    <a:p>
                      <a:pPr algn="l" rtl="0" fontAlgn="base"/>
                      <a:r>
                        <a:rPr lang="en-IN" sz="1300" b="1" i="0">
                          <a:solidFill>
                            <a:srgbClr val="1C1917"/>
                          </a:solidFill>
                          <a:effectLst/>
                          <a:latin typeface="-apple-system"/>
                        </a:rPr>
                        <a:t>Logistic Regression </a:t>
                      </a:r>
                      <a:endParaRPr lang="en-IN" sz="1700" b="1" i="0">
                        <a:effectLst/>
                      </a:endParaRPr>
                    </a:p>
                  </a:txBody>
                  <a:tcPr marL="85949" marR="85949" marT="42975" marB="42975">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tcPr>
                </a:tc>
                <a:tc>
                  <a:txBody>
                    <a:bodyPr/>
                    <a:lstStyle/>
                    <a:p>
                      <a:pPr fontAlgn="t"/>
                      <a:endParaRPr lang="en-IN" sz="1700">
                        <a:effectLst/>
                      </a:endParaRPr>
                    </a:p>
                    <a:p>
                      <a:pPr algn="l" rtl="0" fontAlgn="base"/>
                      <a:r>
                        <a:rPr lang="en-IN" sz="1300" b="0" i="0">
                          <a:solidFill>
                            <a:srgbClr val="1C1917"/>
                          </a:solidFill>
                          <a:effectLst/>
                          <a:latin typeface="-apple-system"/>
                        </a:rPr>
                        <a:t>85.2% </a:t>
                      </a:r>
                      <a:endParaRPr lang="en-IN" sz="1700" b="0" i="0">
                        <a:effectLst/>
                      </a:endParaRPr>
                    </a:p>
                  </a:txBody>
                  <a:tcPr marL="85949" marR="85949" marT="42975" marB="42975">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tcPr>
                </a:tc>
                <a:tc>
                  <a:txBody>
                    <a:bodyPr/>
                    <a:lstStyle/>
                    <a:p>
                      <a:pPr fontAlgn="t"/>
                      <a:endParaRPr lang="en-IN" sz="1700">
                        <a:effectLst/>
                      </a:endParaRPr>
                    </a:p>
                    <a:p>
                      <a:pPr algn="l" rtl="0" fontAlgn="base"/>
                      <a:r>
                        <a:rPr lang="en-IN" sz="1300" b="0" i="0">
                          <a:solidFill>
                            <a:srgbClr val="1C1917"/>
                          </a:solidFill>
                          <a:effectLst/>
                          <a:latin typeface="-apple-system"/>
                        </a:rPr>
                        <a:t>71.43% </a:t>
                      </a:r>
                      <a:endParaRPr lang="en-IN" sz="1700" b="0" i="0">
                        <a:effectLst/>
                      </a:endParaRPr>
                    </a:p>
                  </a:txBody>
                  <a:tcPr marL="85949" marR="85949" marT="42975" marB="42975">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tcPr>
                </a:tc>
                <a:tc>
                  <a:txBody>
                    <a:bodyPr/>
                    <a:lstStyle/>
                    <a:p>
                      <a:pPr fontAlgn="t"/>
                      <a:endParaRPr lang="en-IN" sz="1700" dirty="0">
                        <a:effectLst/>
                      </a:endParaRPr>
                    </a:p>
                    <a:p>
                      <a:pPr algn="l" rtl="0" fontAlgn="base"/>
                      <a:r>
                        <a:rPr lang="en-IN" sz="1300" b="0" i="0" dirty="0">
                          <a:solidFill>
                            <a:srgbClr val="1C1917"/>
                          </a:solidFill>
                          <a:effectLst/>
                          <a:latin typeface="-apple-system"/>
                        </a:rPr>
                        <a:t>0.948 </a:t>
                      </a:r>
                      <a:endParaRPr lang="en-IN" sz="1700" b="0" i="0" dirty="0">
                        <a:effectLst/>
                      </a:endParaRPr>
                    </a:p>
                  </a:txBody>
                  <a:tcPr marL="85949" marR="85949" marT="42975" marB="42975">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1502819080"/>
                  </a:ext>
                </a:extLst>
              </a:tr>
            </a:tbl>
          </a:graphicData>
        </a:graphic>
      </p:graphicFrame>
      <p:sp>
        <p:nvSpPr>
          <p:cNvPr id="5" name="Title 1">
            <a:extLst>
              <a:ext uri="{FF2B5EF4-FFF2-40B4-BE49-F238E27FC236}">
                <a16:creationId xmlns:a16="http://schemas.microsoft.com/office/drawing/2014/main" id="{4A590583-DDB2-C15C-9893-61E8AB12B563}"/>
              </a:ext>
            </a:extLst>
          </p:cNvPr>
          <p:cNvSpPr txBox="1">
            <a:spLocks/>
          </p:cNvSpPr>
          <p:nvPr/>
        </p:nvSpPr>
        <p:spPr>
          <a:xfrm>
            <a:off x="501292" y="649820"/>
            <a:ext cx="10993549" cy="1475013"/>
          </a:xfrm>
          <a:prstGeom prst="rect">
            <a:avLst/>
          </a:prstGeom>
        </p:spPr>
        <p:txBody>
          <a:bodyPr anchor="ctr" anchorCtr="0"/>
          <a:lst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latin typeface="Calibri" panose="020F0502020204030204" pitchFamily="34" charset="0"/>
                <a:cs typeface="Calibri" panose="020F0502020204030204" pitchFamily="34" charset="0"/>
              </a:rPr>
              <a:t>Conclusion:</a:t>
            </a:r>
            <a:endParaRPr 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110391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FDDF4-5E5F-4266-BD01-618D384D0E9F}"/>
              </a:ext>
            </a:extLst>
          </p:cNvPr>
          <p:cNvSpPr>
            <a:spLocks noGrp="1"/>
          </p:cNvSpPr>
          <p:nvPr>
            <p:ph type="ctrTitle"/>
          </p:nvPr>
        </p:nvSpPr>
        <p:spPr>
          <a:xfrm>
            <a:off x="581192" y="617806"/>
            <a:ext cx="10127680" cy="900276"/>
          </a:xfrm>
        </p:spPr>
        <p:txBody>
          <a:bodyPr anchor="ctr" anchorCtr="0"/>
          <a:lstStyle/>
          <a:p>
            <a:r>
              <a:rPr lang="en-US" b="1" dirty="0">
                <a:latin typeface="Calibri" panose="020F0502020204030204" pitchFamily="34" charset="0"/>
                <a:cs typeface="Calibri" panose="020F0502020204030204" pitchFamily="34" charset="0"/>
              </a:rPr>
              <a:t>Conclusion:</a:t>
            </a:r>
          </a:p>
        </p:txBody>
      </p:sp>
      <p:sp>
        <p:nvSpPr>
          <p:cNvPr id="3" name="Subtitle 2">
            <a:extLst>
              <a:ext uri="{FF2B5EF4-FFF2-40B4-BE49-F238E27FC236}">
                <a16:creationId xmlns:a16="http://schemas.microsoft.com/office/drawing/2014/main" id="{C86A883B-8665-48D9-9BB4-5C046036F62E}"/>
              </a:ext>
            </a:extLst>
          </p:cNvPr>
          <p:cNvSpPr>
            <a:spLocks noGrp="1"/>
          </p:cNvSpPr>
          <p:nvPr>
            <p:ph type="subTitle" idx="1"/>
          </p:nvPr>
        </p:nvSpPr>
        <p:spPr>
          <a:xfrm>
            <a:off x="581194" y="1868130"/>
            <a:ext cx="10993546" cy="4060722"/>
          </a:xfrm>
        </p:spPr>
        <p:txBody>
          <a:bodyPr>
            <a:noAutofit/>
          </a:bodyPr>
          <a:lstStyle/>
          <a:p>
            <a:pPr marL="285750" indent="-285750">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According to our analysis and evaluation Logistic Regression is the best model for this classification with an accuracy of 85.2%.</a:t>
            </a:r>
          </a:p>
          <a:p>
            <a:pPr marL="285750" indent="-285750">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Top predictors in heart disease analysis: Thallium Stress Test result (</a:t>
            </a:r>
            <a:r>
              <a:rPr lang="en-US" sz="1600" dirty="0" err="1">
                <a:latin typeface="Calibri" panose="020F0502020204030204" pitchFamily="34" charset="0"/>
                <a:ea typeface="Calibri" panose="020F0502020204030204" pitchFamily="34" charset="0"/>
                <a:cs typeface="Calibri" panose="020F0502020204030204" pitchFamily="34" charset="0"/>
              </a:rPr>
              <a:t>Thall</a:t>
            </a:r>
            <a:r>
              <a:rPr lang="en-US" sz="1600" dirty="0">
                <a:latin typeface="Calibri" panose="020F0502020204030204" pitchFamily="34" charset="0"/>
                <a:ea typeface="Calibri" panose="020F0502020204030204" pitchFamily="34" charset="0"/>
                <a:cs typeface="Calibri" panose="020F0502020204030204" pitchFamily="34" charset="0"/>
              </a:rPr>
              <a:t>), Number of major blood vessels (</a:t>
            </a:r>
            <a:r>
              <a:rPr lang="en-US" sz="1600" dirty="0" err="1">
                <a:latin typeface="Calibri" panose="020F0502020204030204" pitchFamily="34" charset="0"/>
                <a:ea typeface="Calibri" panose="020F0502020204030204" pitchFamily="34" charset="0"/>
                <a:cs typeface="Calibri" panose="020F0502020204030204" pitchFamily="34" charset="0"/>
              </a:rPr>
              <a:t>caa</a:t>
            </a:r>
            <a:r>
              <a:rPr lang="en-US" sz="1600" dirty="0">
                <a:latin typeface="Calibri" panose="020F0502020204030204" pitchFamily="34" charset="0"/>
                <a:ea typeface="Calibri" panose="020F0502020204030204" pitchFamily="34" charset="0"/>
                <a:cs typeface="Calibri" panose="020F0502020204030204" pitchFamily="34" charset="0"/>
              </a:rPr>
              <a:t>), Chest Pain Type (cp), Exercise induced angina (</a:t>
            </a:r>
            <a:r>
              <a:rPr lang="en-US" sz="1600" dirty="0" err="1">
                <a:latin typeface="Calibri" panose="020F0502020204030204" pitchFamily="34" charset="0"/>
                <a:ea typeface="Calibri" panose="020F0502020204030204" pitchFamily="34" charset="0"/>
                <a:cs typeface="Calibri" panose="020F0502020204030204" pitchFamily="34" charset="0"/>
              </a:rPr>
              <a:t>exng</a:t>
            </a:r>
            <a:r>
              <a:rPr lang="en-US" sz="1600" dirty="0">
                <a:latin typeface="Calibri" panose="020F0502020204030204" pitchFamily="34" charset="0"/>
                <a:ea typeface="Calibri" panose="020F0502020204030204" pitchFamily="34" charset="0"/>
                <a:cs typeface="Calibri" panose="020F0502020204030204" pitchFamily="34" charset="0"/>
              </a:rPr>
              <a:t>), and ST depression induced by exercise (</a:t>
            </a:r>
            <a:r>
              <a:rPr lang="en-US" sz="1600" dirty="0" err="1">
                <a:latin typeface="Calibri" panose="020F0502020204030204" pitchFamily="34" charset="0"/>
                <a:ea typeface="Calibri" panose="020F0502020204030204" pitchFamily="34" charset="0"/>
                <a:cs typeface="Calibri" panose="020F0502020204030204" pitchFamily="34" charset="0"/>
              </a:rPr>
              <a:t>oldpeak</a:t>
            </a:r>
            <a:r>
              <a:rPr lang="en-US" sz="1600" dirty="0">
                <a:latin typeface="Calibri" panose="020F0502020204030204" pitchFamily="34" charset="0"/>
                <a:ea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Suggests that cholesterol and age hold comparatively less importance as indicators in this analysis.</a:t>
            </a:r>
          </a:p>
          <a:p>
            <a:pPr marL="285750" indent="-285750">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Logistic regression model showcases robust predictive capacity using demographic, symptom, and vital sign predictors for patient risk stratification.</a:t>
            </a:r>
          </a:p>
          <a:p>
            <a:pPr marL="285750" indent="-285750">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Recommends potential enhancements through retraining algorithms on larger, more diverse clinical datasets for improved personalized risk profiling.</a:t>
            </a:r>
          </a:p>
          <a:p>
            <a:pPr marL="285750" indent="-285750">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Suggests a potential implementation on mobile platforms to identify high-risk individuals for preventive interventions or early treatment.</a:t>
            </a:r>
          </a:p>
          <a:p>
            <a:pPr marL="285750" indent="-285750">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Envisions preemptive care driven by analytics-generated foresight into health outcomes.</a:t>
            </a:r>
          </a:p>
          <a:p>
            <a:pPr marL="285750" indent="-285750">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Lays the groundwork for scalable, fair risk forecasting by learning from population patterns, aiding various health conditions.</a:t>
            </a:r>
          </a:p>
          <a:p>
            <a:pPr marL="285750" indent="-285750">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Emphasizes the role of leveraging extensive health data and computational methods in guiding clinical decisions based on statistical insights into real-world events.</a:t>
            </a:r>
          </a:p>
        </p:txBody>
      </p:sp>
      <p:sp>
        <p:nvSpPr>
          <p:cNvPr id="12" name="Slide Number Placeholder 11">
            <a:extLst>
              <a:ext uri="{FF2B5EF4-FFF2-40B4-BE49-F238E27FC236}">
                <a16:creationId xmlns:a16="http://schemas.microsoft.com/office/drawing/2014/main" id="{4A36D853-EA47-4D86-90A0-8A1FAEE00B97}"/>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28</a:t>
            </a:fld>
            <a:endParaRPr lang="en-US" dirty="0"/>
          </a:p>
        </p:txBody>
      </p:sp>
    </p:spTree>
    <p:extLst>
      <p:ext uri="{BB962C8B-B14F-4D97-AF65-F5344CB8AC3E}">
        <p14:creationId xmlns:p14="http://schemas.microsoft.com/office/powerpoint/2010/main" val="2809739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C271D-D3EB-4A78-9929-4B8E740B50B4}"/>
              </a:ext>
            </a:extLst>
          </p:cNvPr>
          <p:cNvSpPr>
            <a:spLocks noGrp="1"/>
          </p:cNvSpPr>
          <p:nvPr>
            <p:ph type="title"/>
          </p:nvPr>
        </p:nvSpPr>
        <p:spPr>
          <a:xfrm>
            <a:off x="581192" y="730731"/>
            <a:ext cx="3475915" cy="742470"/>
          </a:xfrm>
        </p:spPr>
        <p:txBody>
          <a:bodyPr/>
          <a:lstStyle/>
          <a:p>
            <a:r>
              <a:rPr lang="en-US" b="1" dirty="0">
                <a:latin typeface="Calibri" panose="020F0502020204030204" pitchFamily="34" charset="0"/>
                <a:cs typeface="Calibri" panose="020F0502020204030204" pitchFamily="34" charset="0"/>
              </a:rPr>
              <a:t>Introduction:</a:t>
            </a:r>
          </a:p>
        </p:txBody>
      </p:sp>
      <p:sp>
        <p:nvSpPr>
          <p:cNvPr id="3" name="Content Placeholder 2">
            <a:extLst>
              <a:ext uri="{FF2B5EF4-FFF2-40B4-BE49-F238E27FC236}">
                <a16:creationId xmlns:a16="http://schemas.microsoft.com/office/drawing/2014/main" id="{F210F1C6-68F4-48F7-97E9-343EE7513674}"/>
              </a:ext>
            </a:extLst>
          </p:cNvPr>
          <p:cNvSpPr>
            <a:spLocks noGrp="1"/>
          </p:cNvSpPr>
          <p:nvPr>
            <p:ph idx="1"/>
          </p:nvPr>
        </p:nvSpPr>
        <p:spPr>
          <a:xfrm>
            <a:off x="581192" y="1645921"/>
            <a:ext cx="6266648" cy="2255520"/>
          </a:xfrm>
        </p:spPr>
        <p:txBody>
          <a:bodyPr/>
          <a:lstStyle/>
          <a:p>
            <a:r>
              <a:rPr lang="en-US"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We aim to tackle heart problems and monitor changing habitats. Predictions suggest that 44% of US adults will face cardiovascular disease by 2030. Addressing risk factors like smoking, obesity, and inactivity can lower the risk.</a:t>
            </a:r>
            <a:r>
              <a:rPr lang="en-US" i="0" dirty="0">
                <a:solidFill>
                  <a:srgbClr val="D1D5DB"/>
                </a:solidFill>
                <a:effectLst/>
                <a:latin typeface="Calibri" panose="020F0502020204030204" pitchFamily="34" charset="0"/>
                <a:ea typeface="Calibri" panose="020F0502020204030204" pitchFamily="34" charset="0"/>
                <a:cs typeface="Calibri" panose="020F0502020204030204" pitchFamily="34" charset="0"/>
              </a:rPr>
              <a:t>.</a:t>
            </a:r>
          </a:p>
          <a:p>
            <a:endParaRPr lang="en-US" dirty="0">
              <a:solidFill>
                <a:srgbClr val="D1D5DB"/>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20" name="Picture Placeholder 19" descr="doctor talking to patient&#10;">
            <a:extLst>
              <a:ext uri="{FF2B5EF4-FFF2-40B4-BE49-F238E27FC236}">
                <a16:creationId xmlns:a16="http://schemas.microsoft.com/office/drawing/2014/main" id="{3121C450-AE4D-4EF5-BCE8-1DC9F3D770B7}"/>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a:xfrm>
            <a:off x="7020560" y="1850136"/>
            <a:ext cx="4511993" cy="3520440"/>
          </a:xfrm>
          <a:prstGeom prst="rect">
            <a:avLst/>
          </a:prstGeom>
        </p:spPr>
      </p:pic>
      <p:sp>
        <p:nvSpPr>
          <p:cNvPr id="14" name="Footer Placeholder 13">
            <a:extLst>
              <a:ext uri="{FF2B5EF4-FFF2-40B4-BE49-F238E27FC236}">
                <a16:creationId xmlns:a16="http://schemas.microsoft.com/office/drawing/2014/main" id="{9C838D91-2BF9-4595-90F6-6E2D751F6F13}"/>
              </a:ext>
            </a:extLst>
          </p:cNvPr>
          <p:cNvSpPr>
            <a:spLocks noGrp="1"/>
          </p:cNvSpPr>
          <p:nvPr>
            <p:ph type="ftr" sz="quarter" idx="11"/>
          </p:nvPr>
        </p:nvSpPr>
        <p:spPr>
          <a:xfrm>
            <a:off x="581192" y="3759201"/>
            <a:ext cx="6124408" cy="1920240"/>
          </a:xfrm>
        </p:spPr>
        <p:txBody>
          <a:bodyPr/>
          <a:lstStyle/>
          <a:p>
            <a:r>
              <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In our study we will be considering few business factors that could help in the health sector: </a:t>
            </a:r>
          </a:p>
          <a:p>
            <a:endPar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r>
              <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Which causes heart attacks the most? </a:t>
            </a:r>
          </a:p>
          <a:p>
            <a:endPar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startAt="2"/>
            </a:pPr>
            <a:r>
              <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Compared to younger individuals, are older people more </a:t>
            </a:r>
          </a:p>
          <a:p>
            <a:r>
              <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         susceptible  to heart attacks?</a:t>
            </a:r>
          </a:p>
          <a:p>
            <a:endPar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r>
              <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3.  Does having high cholesterol increase your risk of heart attacks?</a:t>
            </a:r>
          </a:p>
        </p:txBody>
      </p:sp>
      <p:sp>
        <p:nvSpPr>
          <p:cNvPr id="15" name="Slide Number Placeholder 14">
            <a:extLst>
              <a:ext uri="{FF2B5EF4-FFF2-40B4-BE49-F238E27FC236}">
                <a16:creationId xmlns:a16="http://schemas.microsoft.com/office/drawing/2014/main" id="{7E05EE0A-8EAF-4145-9C58-570DD87753E3}"/>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3</a:t>
            </a:fld>
            <a:endParaRPr lang="en-US" dirty="0"/>
          </a:p>
        </p:txBody>
      </p:sp>
    </p:spTree>
    <p:extLst>
      <p:ext uri="{BB962C8B-B14F-4D97-AF65-F5344CB8AC3E}">
        <p14:creationId xmlns:p14="http://schemas.microsoft.com/office/powerpoint/2010/main" val="3980136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CA27E6-E630-EF4F-D7B1-0ABD8F115255}"/>
              </a:ext>
            </a:extLst>
          </p:cNvPr>
          <p:cNvSpPr>
            <a:spLocks noGrp="1"/>
          </p:cNvSpPr>
          <p:nvPr>
            <p:ph idx="1"/>
          </p:nvPr>
        </p:nvSpPr>
        <p:spPr>
          <a:xfrm>
            <a:off x="581193" y="1763486"/>
            <a:ext cx="11135678" cy="4627078"/>
          </a:xfrm>
        </p:spPr>
        <p:txBody>
          <a:bodyPr/>
          <a:lstStyle/>
          <a:p>
            <a:pPr marL="285750" indent="-285750" rtl="0">
              <a:lnSpc>
                <a:spcPct val="150000"/>
              </a:lnSpc>
              <a:buFont typeface="Arial" panose="020B0604020202020204" pitchFamily="34" charset="0"/>
              <a:buChar char="•"/>
            </a:pPr>
            <a:r>
              <a:rPr lang="en-US" dirty="0">
                <a:effectLst/>
              </a:rPr>
              <a:t>Conducted a thorough analysis of a diverse health dataset to understand the foundational aspects.</a:t>
            </a:r>
          </a:p>
          <a:p>
            <a:pPr marL="285750" indent="-285750" rtl="0">
              <a:lnSpc>
                <a:spcPct val="150000"/>
              </a:lnSpc>
              <a:buFont typeface="Arial" panose="020B0604020202020204" pitchFamily="34" charset="0"/>
              <a:buChar char="•"/>
            </a:pPr>
            <a:r>
              <a:rPr lang="en-US" dirty="0">
                <a:effectLst/>
              </a:rPr>
              <a:t>Identified correlations among specific health indicators, potentially linked to heart disease.</a:t>
            </a:r>
          </a:p>
          <a:p>
            <a:pPr marL="285750" indent="-285750" rtl="0">
              <a:lnSpc>
                <a:spcPct val="150000"/>
              </a:lnSpc>
              <a:buFont typeface="Arial" panose="020B0604020202020204" pitchFamily="34" charset="0"/>
              <a:buChar char="•"/>
            </a:pPr>
            <a:r>
              <a:rPr lang="en-US" dirty="0"/>
              <a:t>C</a:t>
            </a:r>
            <a:r>
              <a:rPr lang="en-US" dirty="0">
                <a:effectLst/>
              </a:rPr>
              <a:t>reated predictive models for assessing the likelihood of individuals developing heart disease.</a:t>
            </a:r>
          </a:p>
          <a:p>
            <a:pPr marL="285750" indent="-285750" rtl="0">
              <a:lnSpc>
                <a:spcPct val="150000"/>
              </a:lnSpc>
              <a:buFont typeface="Arial" panose="020B0604020202020204" pitchFamily="34" charset="0"/>
              <a:buChar char="•"/>
            </a:pPr>
            <a:r>
              <a:rPr lang="en-US" dirty="0">
                <a:effectLst/>
              </a:rPr>
              <a:t> Selected the most effective predictive model for identifying potential heart disease risks based on thorough evaluations.</a:t>
            </a:r>
          </a:p>
          <a:p>
            <a:pPr marL="285750" indent="-285750" rtl="0">
              <a:lnSpc>
                <a:spcPct val="150000"/>
              </a:lnSpc>
              <a:buFont typeface="Arial" panose="020B0604020202020204" pitchFamily="34" charset="0"/>
              <a:buChar char="•"/>
            </a:pPr>
            <a:r>
              <a:rPr lang="en-US" dirty="0">
                <a:effectLst/>
              </a:rPr>
              <a:t>Discerned whether specific health indicators elevated an individual's risk of developing heart disease.</a:t>
            </a:r>
          </a:p>
          <a:p>
            <a:endParaRPr lang="en-IN" dirty="0"/>
          </a:p>
        </p:txBody>
      </p:sp>
      <p:sp>
        <p:nvSpPr>
          <p:cNvPr id="7" name="Slide Number Placeholder 6">
            <a:extLst>
              <a:ext uri="{FF2B5EF4-FFF2-40B4-BE49-F238E27FC236}">
                <a16:creationId xmlns:a16="http://schemas.microsoft.com/office/drawing/2014/main" id="{BA01CD55-ED3A-7010-5B1D-9EBBCB78203F}"/>
              </a:ext>
            </a:extLst>
          </p:cNvPr>
          <p:cNvSpPr>
            <a:spLocks noGrp="1"/>
          </p:cNvSpPr>
          <p:nvPr>
            <p:ph type="sldNum" sz="quarter" idx="12"/>
          </p:nvPr>
        </p:nvSpPr>
        <p:spPr/>
        <p:txBody>
          <a:bodyPr/>
          <a:lstStyle/>
          <a:p>
            <a:fld id="{3A98EE3D-8CD1-4C3F-BD1C-C98C9596463C}" type="slidenum">
              <a:rPr lang="en-US" smtClean="0"/>
              <a:t>4</a:t>
            </a:fld>
            <a:endParaRPr lang="en-US" dirty="0"/>
          </a:p>
        </p:txBody>
      </p:sp>
      <p:sp>
        <p:nvSpPr>
          <p:cNvPr id="10" name="TextBox 9">
            <a:extLst>
              <a:ext uri="{FF2B5EF4-FFF2-40B4-BE49-F238E27FC236}">
                <a16:creationId xmlns:a16="http://schemas.microsoft.com/office/drawing/2014/main" id="{154C66F6-727E-4068-24AF-533FF2462D5D}"/>
              </a:ext>
            </a:extLst>
          </p:cNvPr>
          <p:cNvSpPr txBox="1"/>
          <p:nvPr/>
        </p:nvSpPr>
        <p:spPr>
          <a:xfrm>
            <a:off x="581193" y="1110795"/>
            <a:ext cx="8350898" cy="523220"/>
          </a:xfrm>
          <a:prstGeom prst="rect">
            <a:avLst/>
          </a:prstGeom>
          <a:noFill/>
        </p:spPr>
        <p:txBody>
          <a:bodyPr wrap="square" rtlCol="0">
            <a:spAutoFit/>
          </a:bodyPr>
          <a:lstStyle/>
          <a:p>
            <a:r>
              <a:rPr lang="en-IN" sz="2800" b="1" dirty="0">
                <a:latin typeface="Calibri" panose="020F0502020204030204" pitchFamily="34" charset="0"/>
                <a:ea typeface="Calibri" panose="020F0502020204030204" pitchFamily="34" charset="0"/>
                <a:cs typeface="Calibri" panose="020F0502020204030204" pitchFamily="34" charset="0"/>
              </a:rPr>
              <a:t>Insight  Generation Points:</a:t>
            </a:r>
          </a:p>
        </p:txBody>
      </p:sp>
    </p:spTree>
    <p:extLst>
      <p:ext uri="{BB962C8B-B14F-4D97-AF65-F5344CB8AC3E}">
        <p14:creationId xmlns:p14="http://schemas.microsoft.com/office/powerpoint/2010/main" val="2255485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F4E340F-6178-BA7D-F9F8-96AFE414F18A}"/>
              </a:ext>
            </a:extLst>
          </p:cNvPr>
          <p:cNvSpPr>
            <a:spLocks noGrp="1"/>
          </p:cNvSpPr>
          <p:nvPr>
            <p:ph type="ctrTitle"/>
          </p:nvPr>
        </p:nvSpPr>
        <p:spPr>
          <a:xfrm>
            <a:off x="708909" y="850278"/>
            <a:ext cx="10993549" cy="554697"/>
          </a:xfrm>
        </p:spPr>
        <p:txBody>
          <a:bodyPr/>
          <a:lstStyle/>
          <a:p>
            <a:r>
              <a:rPr lang="en-IN" b="1" dirty="0">
                <a:latin typeface="Calibri" panose="020F0502020204030204" pitchFamily="34" charset="0"/>
                <a:cs typeface="Calibri" panose="020F0502020204030204" pitchFamily="34" charset="0"/>
              </a:rPr>
              <a:t>ATTRIBUTE INFORMATION:</a:t>
            </a:r>
          </a:p>
        </p:txBody>
      </p:sp>
      <p:sp>
        <p:nvSpPr>
          <p:cNvPr id="10" name="Subtitle 9">
            <a:extLst>
              <a:ext uri="{FF2B5EF4-FFF2-40B4-BE49-F238E27FC236}">
                <a16:creationId xmlns:a16="http://schemas.microsoft.com/office/drawing/2014/main" id="{DD030ACF-EADF-83C7-5710-8B222D08D56A}"/>
              </a:ext>
            </a:extLst>
          </p:cNvPr>
          <p:cNvSpPr>
            <a:spLocks noGrp="1"/>
          </p:cNvSpPr>
          <p:nvPr>
            <p:ph type="subTitle" idx="1"/>
          </p:nvPr>
        </p:nvSpPr>
        <p:spPr>
          <a:xfrm>
            <a:off x="626934" y="4208025"/>
            <a:ext cx="10938131" cy="1092580"/>
          </a:xfrm>
        </p:spPr>
        <p:txBody>
          <a:bodyPr>
            <a:noAutofit/>
          </a:bodyPr>
          <a:lstStyle/>
          <a:p>
            <a:pPr marL="285750" indent="-285750">
              <a:buFont typeface="Arial" panose="020B0604020202020204" pitchFamily="34" charset="0"/>
              <a:buChar char="•"/>
            </a:pPr>
            <a:r>
              <a:rPr lang="en-IN" dirty="0"/>
              <a:t>This dataset contains 1 binary target variable, 8 categoric and 5 numeric attributes.</a:t>
            </a:r>
          </a:p>
          <a:p>
            <a:pPr marL="285750" indent="-285750">
              <a:buFont typeface="Arial" panose="020B0604020202020204" pitchFamily="34" charset="0"/>
              <a:buChar char="•"/>
            </a:pPr>
            <a:r>
              <a:rPr lang="en-IN" dirty="0"/>
              <a:t>Attributes ‘Age’ and ‘Sex’ are used as Demographic and Clinical Information that can help in risk stratification.</a:t>
            </a:r>
          </a:p>
          <a:p>
            <a:pPr marL="285750" indent="-285750">
              <a:buFont typeface="Arial" panose="020B0604020202020204" pitchFamily="34" charset="0"/>
              <a:buChar char="•"/>
            </a:pPr>
            <a:r>
              <a:rPr lang="en-IN" dirty="0"/>
              <a:t>Attributes 'CP' (Chest pain type) , 'TRTBPS' (Resting blood pressure), 'CHOL' (Cholesterol), 'FBS' (Fasting blood sugar), 'RESTECG' (Resting electrocardiographic results), 'THALACHH' (Maximum heartrate achieved), 'OLDPEAK' (ST depression), 'CAA' (Number of major blood vessels), 'THALL' (Thallium stress result test), 'EXNG' (Exercise induced angina) are Cardiovascular Health Indicators that </a:t>
            </a:r>
            <a:r>
              <a:rPr lang="en-US" dirty="0"/>
              <a:t>serve as critical biomarkers for disease progression and severity, offering predictive insights into potential heart issues.</a:t>
            </a:r>
          </a:p>
          <a:p>
            <a:pPr marL="285750" indent="-285750">
              <a:buFont typeface="Arial" panose="020B0604020202020204" pitchFamily="34" charset="0"/>
              <a:buChar char="•"/>
            </a:pPr>
            <a:r>
              <a:rPr lang="en-US" dirty="0"/>
              <a:t>'Age' ,'TRTBPS' (Resting blood pressure), 'CHOL' (Cholesterol), 'THALACHH' (Maximum heartrate achieved), 'OLDPEAK' (ST depression) are the numeric attributes</a:t>
            </a:r>
          </a:p>
          <a:p>
            <a:pPr marL="285750" indent="-285750">
              <a:buFont typeface="Arial" panose="020B0604020202020204" pitchFamily="34" charset="0"/>
              <a:buChar char="•"/>
            </a:pPr>
            <a:r>
              <a:rPr lang="en-IN" dirty="0"/>
              <a:t>'Sex', 'CP' (Chest pain type), 'FBS' (Fasting blood sugar), 'RESTECG' (Resting electrocardiographic results), 'CAA' (Number of major blood vessels), 'THALL' (Thallium stress result test), 'EXNG' (Exercise induced angina) and ‘SLP’(Slope of peak exercise segment) are categorical attributes.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
        <p:nvSpPr>
          <p:cNvPr id="2" name="Rectangle 1">
            <a:extLst>
              <a:ext uri="{FF2B5EF4-FFF2-40B4-BE49-F238E27FC236}">
                <a16:creationId xmlns:a16="http://schemas.microsoft.com/office/drawing/2014/main" id="{43CF5511-0C3D-BB0E-A150-8D874BAF64B2}"/>
              </a:ext>
            </a:extLst>
          </p:cNvPr>
          <p:cNvSpPr>
            <a:spLocks noChangeArrowheads="1"/>
          </p:cNvSpPr>
          <p:nvPr/>
        </p:nvSpPr>
        <p:spPr bwMode="auto">
          <a:xfrm>
            <a:off x="0" y="-238655"/>
            <a:ext cx="65" cy="477311"/>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21841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7BC014-1FF2-598C-4801-0059851B6FE4}"/>
              </a:ext>
            </a:extLst>
          </p:cNvPr>
          <p:cNvSpPr>
            <a:spLocks noGrp="1"/>
          </p:cNvSpPr>
          <p:nvPr>
            <p:ph type="title"/>
          </p:nvPr>
        </p:nvSpPr>
        <p:spPr/>
        <p:txBody>
          <a:bodyPr/>
          <a:lstStyle/>
          <a:p>
            <a:r>
              <a:rPr lang="en-IN" b="1" dirty="0">
                <a:latin typeface="Calibri" panose="020F0502020204030204" pitchFamily="34" charset="0"/>
                <a:cs typeface="Calibri" panose="020F0502020204030204" pitchFamily="34" charset="0"/>
              </a:rPr>
              <a:t>Exploratory Data Analysis </a:t>
            </a:r>
          </a:p>
        </p:txBody>
      </p:sp>
      <p:pic>
        <p:nvPicPr>
          <p:cNvPr id="2050" name="Picture 2" descr="A graph of different colored bars&#10;&#10;Description automatically generated">
            <a:extLst>
              <a:ext uri="{FF2B5EF4-FFF2-40B4-BE49-F238E27FC236}">
                <a16:creationId xmlns:a16="http://schemas.microsoft.com/office/drawing/2014/main" id="{F838338E-6CF4-0D6C-3E2B-C975A31D60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81192" y="2492693"/>
            <a:ext cx="4772043" cy="363378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16F1DD8-72D8-4753-C037-D79EE76061F7}"/>
              </a:ext>
            </a:extLst>
          </p:cNvPr>
          <p:cNvSpPr txBox="1"/>
          <p:nvPr/>
        </p:nvSpPr>
        <p:spPr>
          <a:xfrm>
            <a:off x="1473960" y="2123361"/>
            <a:ext cx="1702315" cy="369332"/>
          </a:xfrm>
          <a:prstGeom prst="rect">
            <a:avLst/>
          </a:prstGeom>
          <a:noFill/>
        </p:spPr>
        <p:txBody>
          <a:bodyPr wrap="square">
            <a:spAutoFit/>
          </a:bodyPr>
          <a:lstStyle/>
          <a:p>
            <a:r>
              <a:rPr lang="en-IN" b="1" i="0" dirty="0">
                <a:solidFill>
                  <a:srgbClr val="000000"/>
                </a:solidFill>
                <a:effectLst/>
                <a:latin typeface="Calibri" panose="020F0502020204030204" pitchFamily="34" charset="0"/>
              </a:rPr>
              <a:t>Age:</a:t>
            </a:r>
            <a:endParaRPr lang="en-IN" dirty="0"/>
          </a:p>
        </p:txBody>
      </p:sp>
      <p:sp>
        <p:nvSpPr>
          <p:cNvPr id="10" name="TextBox 9">
            <a:extLst>
              <a:ext uri="{FF2B5EF4-FFF2-40B4-BE49-F238E27FC236}">
                <a16:creationId xmlns:a16="http://schemas.microsoft.com/office/drawing/2014/main" id="{2D1E0A7E-0F3A-BC8E-6778-8CB30422EEE4}"/>
              </a:ext>
            </a:extLst>
          </p:cNvPr>
          <p:cNvSpPr txBox="1"/>
          <p:nvPr/>
        </p:nvSpPr>
        <p:spPr>
          <a:xfrm>
            <a:off x="824802" y="6119336"/>
            <a:ext cx="4702946" cy="738664"/>
          </a:xfrm>
          <a:prstGeom prst="rect">
            <a:avLst/>
          </a:prstGeom>
          <a:noFill/>
        </p:spPr>
        <p:txBody>
          <a:bodyPr wrap="square">
            <a:spAutoFit/>
          </a:bodyPr>
          <a:lstStyle/>
          <a:p>
            <a:r>
              <a:rPr lang="en-US" sz="1400" b="1" i="0" dirty="0">
                <a:solidFill>
                  <a:srgbClr val="000000"/>
                </a:solidFill>
                <a:effectLst/>
                <a:latin typeface="Calibri" panose="020F0502020204030204" pitchFamily="34" charset="0"/>
              </a:rPr>
              <a:t>The graphical depiction of the age-related data is displayed in the histogram, 29 years is the minimum, 54.37 years is the mean, and 77 years is the maximum.</a:t>
            </a:r>
            <a:r>
              <a:rPr lang="en-US" sz="1400" b="0" i="0" dirty="0">
                <a:solidFill>
                  <a:srgbClr val="000000"/>
                </a:solidFill>
                <a:effectLst/>
                <a:latin typeface="Calibri" panose="020F0502020204030204" pitchFamily="34" charset="0"/>
              </a:rPr>
              <a:t> </a:t>
            </a:r>
            <a:endParaRPr lang="en-IN" sz="1400" dirty="0"/>
          </a:p>
        </p:txBody>
      </p:sp>
      <p:pic>
        <p:nvPicPr>
          <p:cNvPr id="2052" name="Picture 4" descr="A graph of a diagram&#10;&#10;Description automatically generated with medium confidence">
            <a:extLst>
              <a:ext uri="{FF2B5EF4-FFF2-40B4-BE49-F238E27FC236}">
                <a16:creationId xmlns:a16="http://schemas.microsoft.com/office/drawing/2014/main" id="{1E6BBD31-EFC1-F33B-5A54-FE63287054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557" y="2492693"/>
            <a:ext cx="4585413" cy="362664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9175454-DB66-6D3F-A870-5F40B117981F}"/>
              </a:ext>
            </a:extLst>
          </p:cNvPr>
          <p:cNvSpPr txBox="1"/>
          <p:nvPr/>
        </p:nvSpPr>
        <p:spPr>
          <a:xfrm>
            <a:off x="6642716" y="2116217"/>
            <a:ext cx="947691" cy="369332"/>
          </a:xfrm>
          <a:prstGeom prst="rect">
            <a:avLst/>
          </a:prstGeom>
          <a:noFill/>
        </p:spPr>
        <p:txBody>
          <a:bodyPr wrap="square">
            <a:spAutoFit/>
          </a:bodyPr>
          <a:lstStyle/>
          <a:p>
            <a:r>
              <a:rPr lang="en-US" sz="1800" b="1" i="0" dirty="0">
                <a:solidFill>
                  <a:srgbClr val="000000"/>
                </a:solidFill>
                <a:effectLst/>
                <a:latin typeface="Calibri" panose="020F0502020204030204" pitchFamily="34" charset="0"/>
              </a:rPr>
              <a:t>Trtbps:</a:t>
            </a:r>
            <a:r>
              <a:rPr lang="en-US" sz="1800" b="0" i="0" dirty="0">
                <a:solidFill>
                  <a:srgbClr val="000000"/>
                </a:solidFill>
                <a:effectLst/>
                <a:latin typeface="Calibri" panose="020F0502020204030204" pitchFamily="34" charset="0"/>
              </a:rPr>
              <a:t> </a:t>
            </a:r>
            <a:endParaRPr lang="en-IN" dirty="0"/>
          </a:p>
        </p:txBody>
      </p:sp>
      <p:sp>
        <p:nvSpPr>
          <p:cNvPr id="14" name="TextBox 13">
            <a:extLst>
              <a:ext uri="{FF2B5EF4-FFF2-40B4-BE49-F238E27FC236}">
                <a16:creationId xmlns:a16="http://schemas.microsoft.com/office/drawing/2014/main" id="{FCB4FC2F-EB89-1CC0-D2D9-09B54C539051}"/>
              </a:ext>
            </a:extLst>
          </p:cNvPr>
          <p:cNvSpPr txBox="1"/>
          <p:nvPr/>
        </p:nvSpPr>
        <p:spPr>
          <a:xfrm>
            <a:off x="6383044" y="6114871"/>
            <a:ext cx="4427738" cy="738664"/>
          </a:xfrm>
          <a:prstGeom prst="rect">
            <a:avLst/>
          </a:prstGeom>
          <a:noFill/>
        </p:spPr>
        <p:txBody>
          <a:bodyPr wrap="square">
            <a:spAutoFit/>
          </a:bodyPr>
          <a:lstStyle/>
          <a:p>
            <a:r>
              <a:rPr lang="en-US" sz="1400" b="1" i="0" dirty="0">
                <a:solidFill>
                  <a:srgbClr val="000000"/>
                </a:solidFill>
                <a:effectLst/>
                <a:latin typeface="Calibri" panose="020F0502020204030204" pitchFamily="34" charset="0"/>
              </a:rPr>
              <a:t>The resting blood pressure graphical data is displayed on this graph. </a:t>
            </a:r>
            <a:r>
              <a:rPr lang="en-US" sz="1400" b="1" dirty="0">
                <a:solidFill>
                  <a:srgbClr val="000000"/>
                </a:solidFill>
                <a:latin typeface="Calibri" panose="020F0502020204030204" pitchFamily="34" charset="0"/>
              </a:rPr>
              <a:t>T</a:t>
            </a:r>
            <a:r>
              <a:rPr lang="en-US" sz="1400" b="1" i="0" dirty="0">
                <a:solidFill>
                  <a:srgbClr val="000000"/>
                </a:solidFill>
                <a:effectLst/>
                <a:latin typeface="Calibri" panose="020F0502020204030204" pitchFamily="34" charset="0"/>
              </a:rPr>
              <a:t>here is a minimum of 94 units, a mean of 131.6 units, and a maximum of 200 units. </a:t>
            </a:r>
            <a:endParaRPr lang="en-IN" sz="1400" b="1" dirty="0"/>
          </a:p>
        </p:txBody>
      </p:sp>
    </p:spTree>
    <p:extLst>
      <p:ext uri="{BB962C8B-B14F-4D97-AF65-F5344CB8AC3E}">
        <p14:creationId xmlns:p14="http://schemas.microsoft.com/office/powerpoint/2010/main" val="1424281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D997671-F58D-3DC8-D228-F400C715E364}"/>
              </a:ext>
            </a:extLst>
          </p:cNvPr>
          <p:cNvSpPr>
            <a:spLocks noGrp="1"/>
          </p:cNvSpPr>
          <p:nvPr>
            <p:ph type="sldNum" sz="quarter" idx="12"/>
          </p:nvPr>
        </p:nvSpPr>
        <p:spPr/>
        <p:txBody>
          <a:bodyPr/>
          <a:lstStyle/>
          <a:p>
            <a:fld id="{3A98EE3D-8CD1-4C3F-BD1C-C98C9596463C}" type="slidenum">
              <a:rPr lang="en-US" smtClean="0"/>
              <a:t>7</a:t>
            </a:fld>
            <a:endParaRPr lang="en-US" dirty="0"/>
          </a:p>
        </p:txBody>
      </p:sp>
      <p:sp>
        <p:nvSpPr>
          <p:cNvPr id="5" name="TextBox 4">
            <a:extLst>
              <a:ext uri="{FF2B5EF4-FFF2-40B4-BE49-F238E27FC236}">
                <a16:creationId xmlns:a16="http://schemas.microsoft.com/office/drawing/2014/main" id="{93BC871F-FE4B-F9D2-EF71-BC0FB8CDE8BD}"/>
              </a:ext>
            </a:extLst>
          </p:cNvPr>
          <p:cNvSpPr txBox="1"/>
          <p:nvPr/>
        </p:nvSpPr>
        <p:spPr>
          <a:xfrm>
            <a:off x="5095039" y="858637"/>
            <a:ext cx="2368119" cy="369332"/>
          </a:xfrm>
          <a:prstGeom prst="rect">
            <a:avLst/>
          </a:prstGeom>
          <a:noFill/>
        </p:spPr>
        <p:txBody>
          <a:bodyPr wrap="square">
            <a:spAutoFit/>
          </a:bodyPr>
          <a:lstStyle/>
          <a:p>
            <a:r>
              <a:rPr lang="en-IN" dirty="0"/>
              <a:t>Age vs Cholesterol:</a:t>
            </a:r>
          </a:p>
        </p:txBody>
      </p:sp>
      <p:pic>
        <p:nvPicPr>
          <p:cNvPr id="3074" name="Picture 2" descr="A graph of different colored dots&#10;&#10;Description automatically generated">
            <a:extLst>
              <a:ext uri="{FF2B5EF4-FFF2-40B4-BE49-F238E27FC236}">
                <a16:creationId xmlns:a16="http://schemas.microsoft.com/office/drawing/2014/main" id="{3646B1FD-2645-928E-88C2-AEA756DB8E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7370" y="1227969"/>
            <a:ext cx="9738360" cy="448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8E22C95-B01C-F3EC-8DF6-180D0E4CBAFE}"/>
              </a:ext>
            </a:extLst>
          </p:cNvPr>
          <p:cNvSpPr txBox="1"/>
          <p:nvPr/>
        </p:nvSpPr>
        <p:spPr>
          <a:xfrm>
            <a:off x="2112885" y="5860523"/>
            <a:ext cx="8043169" cy="738664"/>
          </a:xfrm>
          <a:prstGeom prst="rect">
            <a:avLst/>
          </a:prstGeom>
          <a:noFill/>
        </p:spPr>
        <p:txBody>
          <a:bodyPr wrap="square">
            <a:spAutoFit/>
          </a:bodyPr>
          <a:lstStyle/>
          <a:p>
            <a:r>
              <a:rPr lang="en-US" sz="1400" b="1" i="0" dirty="0">
                <a:solidFill>
                  <a:srgbClr val="000000"/>
                </a:solidFill>
                <a:effectLst/>
                <a:latin typeface="Calibri" panose="020F0502020204030204" pitchFamily="34" charset="0"/>
              </a:rPr>
              <a:t>Elderly women between the ages of 60 and 70 are more likely to have cholesterol, as evidenced above. Regarding men, however, it is difficult to determine at what age they are more likely to develop cholesterol. </a:t>
            </a:r>
            <a:endParaRPr lang="en-IN" sz="1400" b="1" dirty="0"/>
          </a:p>
        </p:txBody>
      </p:sp>
    </p:spTree>
    <p:extLst>
      <p:ext uri="{BB962C8B-B14F-4D97-AF65-F5344CB8AC3E}">
        <p14:creationId xmlns:p14="http://schemas.microsoft.com/office/powerpoint/2010/main" val="2784117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8DE4E-F7AF-4563-B6F4-DD8C689868B2}"/>
              </a:ext>
            </a:extLst>
          </p:cNvPr>
          <p:cNvSpPr>
            <a:spLocks noGrp="1"/>
          </p:cNvSpPr>
          <p:nvPr>
            <p:ph type="title"/>
          </p:nvPr>
        </p:nvSpPr>
        <p:spPr>
          <a:xfrm>
            <a:off x="581192" y="731520"/>
            <a:ext cx="11029616" cy="987552"/>
          </a:xfrm>
        </p:spPr>
        <p:txBody>
          <a:bodyPr/>
          <a:lstStyle/>
          <a:p>
            <a:r>
              <a:rPr lang="en-US" b="1" dirty="0">
                <a:latin typeface="Calibri" panose="020F0502020204030204" pitchFamily="34" charset="0"/>
                <a:cs typeface="Calibri" panose="020F0502020204030204" pitchFamily="34" charset="0"/>
              </a:rPr>
              <a:t>Data Pre-processing:</a:t>
            </a:r>
          </a:p>
        </p:txBody>
      </p:sp>
      <p:sp>
        <p:nvSpPr>
          <p:cNvPr id="7" name="Slide Number Placeholder 6">
            <a:extLst>
              <a:ext uri="{FF2B5EF4-FFF2-40B4-BE49-F238E27FC236}">
                <a16:creationId xmlns:a16="http://schemas.microsoft.com/office/drawing/2014/main" id="{DAFD9EFA-1B10-4B11-9CB4-DF21A3A8557B}"/>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8</a:t>
            </a:fld>
            <a:endParaRPr lang="en-US" dirty="0"/>
          </a:p>
        </p:txBody>
      </p:sp>
      <p:sp>
        <p:nvSpPr>
          <p:cNvPr id="5" name="Content Placeholder 4">
            <a:extLst>
              <a:ext uri="{FF2B5EF4-FFF2-40B4-BE49-F238E27FC236}">
                <a16:creationId xmlns:a16="http://schemas.microsoft.com/office/drawing/2014/main" id="{73ECE2C6-BDF9-0BBE-9A6D-D7EB77F8B8A9}"/>
              </a:ext>
            </a:extLst>
          </p:cNvPr>
          <p:cNvSpPr>
            <a:spLocks noGrp="1"/>
          </p:cNvSpPr>
          <p:nvPr>
            <p:ph idx="1"/>
          </p:nvPr>
        </p:nvSpPr>
        <p:spPr>
          <a:xfrm>
            <a:off x="421394" y="2154432"/>
            <a:ext cx="11029615" cy="3704829"/>
          </a:xfrm>
        </p:spPr>
        <p:txBody>
          <a:bodyPr/>
          <a:lstStyle/>
          <a:p>
            <a:pPr>
              <a:buFont typeface="Arial" panose="020B0604020202020204" pitchFamily="34" charset="0"/>
              <a:buChar char="•"/>
            </a:pPr>
            <a:r>
              <a:rPr lang="en-IN" dirty="0"/>
              <a:t>Training and Validation split is kept as 80% and 20% respectively.</a:t>
            </a:r>
          </a:p>
          <a:p>
            <a:pPr>
              <a:buFont typeface="Arial" panose="020B0604020202020204" pitchFamily="34" charset="0"/>
              <a:buChar char="•"/>
            </a:pPr>
            <a:r>
              <a:rPr lang="en-IN" dirty="0"/>
              <a:t>The dataset was clean and there were no null values requiring no alterations</a:t>
            </a:r>
          </a:p>
          <a:p>
            <a:pPr>
              <a:buFont typeface="Arial" panose="020B0604020202020204" pitchFamily="34" charset="0"/>
              <a:buChar char="•"/>
            </a:pPr>
            <a:r>
              <a:rPr lang="en-US" dirty="0"/>
              <a:t>We detected outliers in four attributes; however, due to the significance of these values for analysis, we refrained from excluding them</a:t>
            </a:r>
            <a:endParaRPr lang="en-IN" dirty="0"/>
          </a:p>
          <a:p>
            <a:pPr>
              <a:buFont typeface="Arial" panose="020B0604020202020204" pitchFamily="34" charset="0"/>
              <a:buChar char="•"/>
            </a:pPr>
            <a:endParaRPr lang="en-IN" dirty="0"/>
          </a:p>
          <a:p>
            <a:pPr>
              <a:buFont typeface="Arial" panose="020B0604020202020204" pitchFamily="34" charset="0"/>
              <a:buChar char="•"/>
            </a:pPr>
            <a:endParaRPr lang="en-IN" dirty="0"/>
          </a:p>
          <a:p>
            <a:pPr marL="0" indent="0">
              <a:buNone/>
            </a:pPr>
            <a:endParaRPr lang="en-IN" dirty="0"/>
          </a:p>
        </p:txBody>
      </p:sp>
    </p:spTree>
    <p:extLst>
      <p:ext uri="{BB962C8B-B14F-4D97-AF65-F5344CB8AC3E}">
        <p14:creationId xmlns:p14="http://schemas.microsoft.com/office/powerpoint/2010/main" val="3848018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AF26B56-19E7-E853-FD49-4C5716A4B985}"/>
              </a:ext>
            </a:extLst>
          </p:cNvPr>
          <p:cNvSpPr>
            <a:spLocks noGrp="1"/>
          </p:cNvSpPr>
          <p:nvPr>
            <p:ph type="sldNum" sz="quarter" idx="12"/>
          </p:nvPr>
        </p:nvSpPr>
        <p:spPr/>
        <p:txBody>
          <a:bodyPr/>
          <a:lstStyle/>
          <a:p>
            <a:fld id="{3A98EE3D-8CD1-4C3F-BD1C-C98C9596463C}" type="slidenum">
              <a:rPr lang="en-US" smtClean="0"/>
              <a:t>9</a:t>
            </a:fld>
            <a:endParaRPr lang="en-US" dirty="0"/>
          </a:p>
        </p:txBody>
      </p:sp>
      <p:sp>
        <p:nvSpPr>
          <p:cNvPr id="5" name="TextBox 4">
            <a:extLst>
              <a:ext uri="{FF2B5EF4-FFF2-40B4-BE49-F238E27FC236}">
                <a16:creationId xmlns:a16="http://schemas.microsoft.com/office/drawing/2014/main" id="{CA586A8F-ABE1-3102-7959-1083D9788986}"/>
              </a:ext>
            </a:extLst>
          </p:cNvPr>
          <p:cNvSpPr txBox="1"/>
          <p:nvPr/>
        </p:nvSpPr>
        <p:spPr>
          <a:xfrm>
            <a:off x="756821" y="787438"/>
            <a:ext cx="6094520" cy="523220"/>
          </a:xfrm>
          <a:prstGeom prst="rect">
            <a:avLst/>
          </a:prstGeom>
          <a:noFill/>
        </p:spPr>
        <p:txBody>
          <a:bodyPr wrap="square">
            <a:spAutoFit/>
          </a:bodyPr>
          <a:lstStyle/>
          <a:p>
            <a:r>
              <a:rPr lang="en-IN" sz="2800" dirty="0">
                <a:latin typeface="Calibri" panose="020F0502020204030204" pitchFamily="34" charset="0"/>
                <a:cs typeface="Calibri" panose="020F0502020204030204" pitchFamily="34" charset="0"/>
              </a:rPr>
              <a:t>Outliers</a:t>
            </a:r>
          </a:p>
        </p:txBody>
      </p:sp>
      <p:pic>
        <p:nvPicPr>
          <p:cNvPr id="4098" name="Picture 2" descr="A diagram of a blue and black line&#10;&#10;Description automatically generated with medium confidence">
            <a:extLst>
              <a:ext uri="{FF2B5EF4-FFF2-40B4-BE49-F238E27FC236}">
                <a16:creationId xmlns:a16="http://schemas.microsoft.com/office/drawing/2014/main" id="{AC361A0D-A936-1D42-6368-612728EEB2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11549"/>
            <a:ext cx="5480482" cy="45080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4F9131D-444B-F7CB-BF57-80AD059D29D8}"/>
              </a:ext>
            </a:extLst>
          </p:cNvPr>
          <p:cNvSpPr txBox="1"/>
          <p:nvPr/>
        </p:nvSpPr>
        <p:spPr>
          <a:xfrm>
            <a:off x="99874" y="5865709"/>
            <a:ext cx="6094520" cy="738664"/>
          </a:xfrm>
          <a:prstGeom prst="rect">
            <a:avLst/>
          </a:prstGeom>
          <a:noFill/>
        </p:spPr>
        <p:txBody>
          <a:bodyPr wrap="square">
            <a:spAutoFit/>
          </a:bodyPr>
          <a:lstStyle/>
          <a:p>
            <a:r>
              <a:rPr lang="en-US" sz="1400" b="1" i="0" dirty="0">
                <a:solidFill>
                  <a:srgbClr val="000000"/>
                </a:solidFill>
                <a:effectLst/>
                <a:latin typeface="Calibri" panose="020F0502020204030204" pitchFamily="34" charset="0"/>
              </a:rPr>
              <a:t>We find one outlier that is below 75, but since it falls within the typical range for resting heart rate, we leave it in place because it shows that the subject is healthy</a:t>
            </a:r>
            <a:endParaRPr lang="en-IN" sz="1400" b="1" dirty="0"/>
          </a:p>
        </p:txBody>
      </p:sp>
      <p:pic>
        <p:nvPicPr>
          <p:cNvPr id="4100" name="Picture 4" descr="A graph with a blue rectangle&#10;&#10;Description automatically generated">
            <a:extLst>
              <a:ext uri="{FF2B5EF4-FFF2-40B4-BE49-F238E27FC236}">
                <a16:creationId xmlns:a16="http://schemas.microsoft.com/office/drawing/2014/main" id="{532A1A61-F666-A520-78C4-CFEB472E8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060" y="1411548"/>
            <a:ext cx="5772396" cy="458087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144455A-9AB0-DA2B-CB0B-2AB2DA4CDC87}"/>
              </a:ext>
            </a:extLst>
          </p:cNvPr>
          <p:cNvSpPr txBox="1"/>
          <p:nvPr/>
        </p:nvSpPr>
        <p:spPr>
          <a:xfrm>
            <a:off x="6851341" y="5838839"/>
            <a:ext cx="4436615" cy="738664"/>
          </a:xfrm>
          <a:prstGeom prst="rect">
            <a:avLst/>
          </a:prstGeom>
          <a:noFill/>
        </p:spPr>
        <p:txBody>
          <a:bodyPr wrap="square">
            <a:spAutoFit/>
          </a:bodyPr>
          <a:lstStyle/>
          <a:p>
            <a:r>
              <a:rPr lang="en-US" sz="1400" b="1" i="0" dirty="0">
                <a:solidFill>
                  <a:srgbClr val="000000"/>
                </a:solidFill>
                <a:effectLst/>
                <a:latin typeface="Calibri" panose="020F0502020204030204" pitchFamily="34" charset="0"/>
              </a:rPr>
              <a:t>We find four outliers in this variable that are larger than four, but we leave them in place because higher old peak values can be indicative of significant cardiac problems. </a:t>
            </a:r>
            <a:endParaRPr lang="en-IN" sz="1400" b="1" dirty="0"/>
          </a:p>
        </p:txBody>
      </p:sp>
    </p:spTree>
    <p:extLst>
      <p:ext uri="{BB962C8B-B14F-4D97-AF65-F5344CB8AC3E}">
        <p14:creationId xmlns:p14="http://schemas.microsoft.com/office/powerpoint/2010/main" val="3659355394"/>
      </p:ext>
    </p:extLst>
  </p:cSld>
  <p:clrMapOvr>
    <a:masterClrMapping/>
  </p:clrMapOvr>
</p:sld>
</file>

<file path=ppt/theme/theme1.xml><?xml version="1.0" encoding="utf-8"?>
<a:theme xmlns:a="http://schemas.openxmlformats.org/drawingml/2006/main" name="DividendVTI">
  <a:themeElements>
    <a:clrScheme name="Custom 10">
      <a:dk1>
        <a:sysClr val="windowText" lastClr="000000"/>
      </a:dk1>
      <a:lt1>
        <a:sysClr val="window" lastClr="FFFFFF"/>
      </a:lt1>
      <a:dk2>
        <a:srgbClr val="3D3D3D"/>
      </a:dk2>
      <a:lt2>
        <a:srgbClr val="EBEBEB"/>
      </a:lt2>
      <a:accent1>
        <a:srgbClr val="ED8428"/>
      </a:accent1>
      <a:accent2>
        <a:srgbClr val="E6C46D"/>
      </a:accent2>
      <a:accent3>
        <a:srgbClr val="465359"/>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design" id="{9B7A93B0-7E75-4B33-9362-9C4D614AECA1}" vid="{3CF9A9D3-49E8-47CC-B06C-73362BD111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Props1.xml><?xml version="1.0" encoding="utf-8"?>
<ds:datastoreItem xmlns:ds="http://schemas.openxmlformats.org/officeDocument/2006/customXml" ds:itemID="{5AB925AF-1C2C-47DC-A961-4D6FA16128E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CCEB89B-922A-4F66-97DB-EDD8F270360B}">
  <ds:schemaRefs>
    <ds:schemaRef ds:uri="http://schemas.microsoft.com/sharepoint/v3/contenttype/forms"/>
  </ds:schemaRefs>
</ds:datastoreItem>
</file>

<file path=customXml/itemProps3.xml><?xml version="1.0" encoding="utf-8"?>
<ds:datastoreItem xmlns:ds="http://schemas.openxmlformats.org/officeDocument/2006/customXml" ds:itemID="{88D7F1A9-0188-45A8-AAB7-D8B3257A9F5E}">
  <ds:schemaRefs>
    <ds:schemaRef ds:uri="http://purl.org/dc/terms/"/>
    <ds:schemaRef ds:uri="http://www.w3.org/XML/1998/namespace"/>
    <ds:schemaRef ds:uri="http://schemas.microsoft.com/office/2006/metadata/propertie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230e9df3-be65-4c73-a93b-d1236ebd677e"/>
    <ds:schemaRef ds:uri="http://purl.org/dc/elements/1.1/"/>
    <ds:schemaRef ds:uri="16c05727-aa75-4e4a-9b5f-8a80a1165891"/>
    <ds:schemaRef ds:uri="71af3243-3dd4-4a8d-8c0d-dd76da1f02a5"/>
    <ds:schemaRef ds:uri="http://schemas.microsoft.com/sharepoint/v3"/>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{1B65BC48-CCEC-4452-A833-1E31A9880A39}tf45205285_win32</Template>
  <TotalTime>1630</TotalTime>
  <Words>1192</Words>
  <Application>Microsoft Office PowerPoint</Application>
  <PresentationFormat>Widescreen</PresentationFormat>
  <Paragraphs>152</Paragraphs>
  <Slides>28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-apple-system</vt:lpstr>
      <vt:lpstr>Arial</vt:lpstr>
      <vt:lpstr>Calibri</vt:lpstr>
      <vt:lpstr>Calibri Light</vt:lpstr>
      <vt:lpstr>Calisto MT</vt:lpstr>
      <vt:lpstr>Gill Sans MT</vt:lpstr>
      <vt:lpstr>Wingdings 2</vt:lpstr>
      <vt:lpstr>DividendVTI</vt:lpstr>
      <vt:lpstr>BUAN 6356 BUSINESS ANALYTICS WITH R – GROUP 14 PROJECT</vt:lpstr>
      <vt:lpstr>OBJECTIVE: </vt:lpstr>
      <vt:lpstr>Introduction:</vt:lpstr>
      <vt:lpstr>PowerPoint Presentation</vt:lpstr>
      <vt:lpstr>ATTRIBUTE INFORMATION:</vt:lpstr>
      <vt:lpstr>Exploratory Data Analysis </vt:lpstr>
      <vt:lpstr>PowerPoint Presentation</vt:lpstr>
      <vt:lpstr>Data Pre-processing: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BUAN 6356 BUSINESS ANALYTICS WITH R – GROUP 14 PROJECT</dc:title>
  <dc:creator>Pappu, Chakravarthy</dc:creator>
  <cp:lastModifiedBy>Srikanth V.S</cp:lastModifiedBy>
  <cp:revision>4</cp:revision>
  <dcterms:created xsi:type="dcterms:W3CDTF">2023-12-03T01:17:08Z</dcterms:created>
  <dcterms:modified xsi:type="dcterms:W3CDTF">2023-12-05T18:30:58Z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